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4" r:id="rId4"/>
    <p:sldId id="2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kimo soup" userId="e23d0a949b167174" providerId="Windows Live" clId="Web-{6869DED4-E7C1-442C-9300-D30AF93ED20B}"/>
    <pc:docChg chg="modSld">
      <pc:chgData name="eskimo soup" userId="e23d0a949b167174" providerId="Windows Live" clId="Web-{6869DED4-E7C1-442C-9300-D30AF93ED20B}" dt="2020-09-22T13:36:24.728" v="36"/>
      <pc:docMkLst>
        <pc:docMk/>
      </pc:docMkLst>
      <pc:sldChg chg="addSp delSp modSp">
        <pc:chgData name="eskimo soup" userId="e23d0a949b167174" providerId="Windows Live" clId="Web-{6869DED4-E7C1-442C-9300-D30AF93ED20B}" dt="2020-09-22T13:36:24.728" v="36"/>
        <pc:sldMkLst>
          <pc:docMk/>
          <pc:sldMk cId="933423584" sldId="264"/>
        </pc:sldMkLst>
        <pc:spChg chg="add mod">
          <ac:chgData name="eskimo soup" userId="e23d0a949b167174" providerId="Windows Live" clId="Web-{6869DED4-E7C1-442C-9300-D30AF93ED20B}" dt="2020-09-22T13:22:32.270" v="30" actId="20577"/>
          <ac:spMkLst>
            <pc:docMk/>
            <pc:sldMk cId="933423584" sldId="264"/>
            <ac:spMk id="2" creationId="{AF3945D5-249D-4674-9C3D-AE2862B5442F}"/>
          </ac:spMkLst>
        </pc:spChg>
        <pc:spChg chg="add del mod">
          <ac:chgData name="eskimo soup" userId="e23d0a949b167174" providerId="Windows Live" clId="Web-{6869DED4-E7C1-442C-9300-D30AF93ED20B}" dt="2020-09-22T13:36:24.728" v="36"/>
          <ac:spMkLst>
            <pc:docMk/>
            <pc:sldMk cId="933423584" sldId="264"/>
            <ac:spMk id="3" creationId="{155465E4-A5A0-43F7-98C9-0DC1C28CB5FA}"/>
          </ac:spMkLst>
        </pc:spChg>
        <pc:spChg chg="mod">
          <ac:chgData name="eskimo soup" userId="e23d0a949b167174" providerId="Windows Live" clId="Web-{6869DED4-E7C1-442C-9300-D30AF93ED20B}" dt="2020-09-22T13:21:41.785" v="18" actId="20577"/>
          <ac:spMkLst>
            <pc:docMk/>
            <pc:sldMk cId="933423584" sldId="264"/>
            <ac:spMk id="8" creationId="{0F1E6F38-219F-4695-BD54-254AD52FB273}"/>
          </ac:spMkLst>
        </pc:spChg>
      </pc:sldChg>
    </pc:docChg>
  </pc:docChgLst>
  <pc:docChgLst>
    <pc:chgData name="eskimo soup" userId="e23d0a949b167174" providerId="LiveId" clId="{98955E65-EA11-423D-84C4-29B62E98369A}"/>
    <pc:docChg chg="modSld">
      <pc:chgData name="eskimo soup" userId="e23d0a949b167174" providerId="LiveId" clId="{98955E65-EA11-423D-84C4-29B62E98369A}" dt="2020-09-24T11:35:11.507" v="11" actId="20577"/>
      <pc:docMkLst>
        <pc:docMk/>
      </pc:docMkLst>
      <pc:sldChg chg="modSp mod">
        <pc:chgData name="eskimo soup" userId="e23d0a949b167174" providerId="LiveId" clId="{98955E65-EA11-423D-84C4-29B62E98369A}" dt="2020-09-24T11:31:55.694" v="10" actId="20577"/>
        <pc:sldMkLst>
          <pc:docMk/>
          <pc:sldMk cId="3329302904" sldId="260"/>
        </pc:sldMkLst>
        <pc:spChg chg="mod">
          <ac:chgData name="eskimo soup" userId="e23d0a949b167174" providerId="LiveId" clId="{98955E65-EA11-423D-84C4-29B62E98369A}" dt="2020-09-24T11:31:55.694" v="10" actId="20577"/>
          <ac:spMkLst>
            <pc:docMk/>
            <pc:sldMk cId="3329302904" sldId="260"/>
            <ac:spMk id="8" creationId="{0F1E6F38-219F-4695-BD54-254AD52FB273}"/>
          </ac:spMkLst>
        </pc:spChg>
      </pc:sldChg>
      <pc:sldChg chg="modSp mod">
        <pc:chgData name="eskimo soup" userId="e23d0a949b167174" providerId="LiveId" clId="{98955E65-EA11-423D-84C4-29B62E98369A}" dt="2020-09-24T11:35:11.507" v="11" actId="20577"/>
        <pc:sldMkLst>
          <pc:docMk/>
          <pc:sldMk cId="3849770222" sldId="263"/>
        </pc:sldMkLst>
        <pc:spChg chg="mod">
          <ac:chgData name="eskimo soup" userId="e23d0a949b167174" providerId="LiveId" clId="{98955E65-EA11-423D-84C4-29B62E98369A}" dt="2020-09-24T11:35:11.507" v="11" actId="20577"/>
          <ac:spMkLst>
            <pc:docMk/>
            <pc:sldMk cId="3849770222" sldId="263"/>
            <ac:spMk id="15" creationId="{909E52DF-3854-45A0-AFE9-021CE3894AC9}"/>
          </ac:spMkLst>
        </pc:spChg>
      </pc:sldChg>
    </pc:docChg>
  </pc:docChgLst>
  <pc:docChgLst>
    <pc:chgData name="eskimo soup" userId="e23d0a949b167174" providerId="Windows Live" clId="Web-{65679F5A-60B3-4E5D-86DE-182913503816}"/>
    <pc:docChg chg="addSld delSld modSld">
      <pc:chgData name="eskimo soup" userId="e23d0a949b167174" providerId="Windows Live" clId="Web-{65679F5A-60B3-4E5D-86DE-182913503816}" dt="2020-09-21T15:46:34.789" v="101" actId="1076"/>
      <pc:docMkLst>
        <pc:docMk/>
      </pc:docMkLst>
      <pc:sldChg chg="modSp">
        <pc:chgData name="eskimo soup" userId="e23d0a949b167174" providerId="Windows Live" clId="Web-{65679F5A-60B3-4E5D-86DE-182913503816}" dt="2020-09-21T15:32:21.721" v="1"/>
        <pc:sldMkLst>
          <pc:docMk/>
          <pc:sldMk cId="2651761749" sldId="258"/>
        </pc:sldMkLst>
        <pc:picChg chg="mod modCrop">
          <ac:chgData name="eskimo soup" userId="e23d0a949b167174" providerId="Windows Live" clId="Web-{65679F5A-60B3-4E5D-86DE-182913503816}" dt="2020-09-21T15:32:21.721" v="1"/>
          <ac:picMkLst>
            <pc:docMk/>
            <pc:sldMk cId="2651761749" sldId="258"/>
            <ac:picMk id="14" creationId="{186C8C04-717A-4468-8654-54661013BF3B}"/>
          </ac:picMkLst>
        </pc:picChg>
      </pc:sldChg>
      <pc:sldChg chg="addSp delSp modSp">
        <pc:chgData name="eskimo soup" userId="e23d0a949b167174" providerId="Windows Live" clId="Web-{65679F5A-60B3-4E5D-86DE-182913503816}" dt="2020-09-21T15:46:34.789" v="101" actId="1076"/>
        <pc:sldMkLst>
          <pc:docMk/>
          <pc:sldMk cId="3329302904" sldId="260"/>
        </pc:sldMkLst>
        <pc:picChg chg="add del mod">
          <ac:chgData name="eskimo soup" userId="e23d0a949b167174" providerId="Windows Live" clId="Web-{65679F5A-60B3-4E5D-86DE-182913503816}" dt="2020-09-21T15:32:55.472" v="6"/>
          <ac:picMkLst>
            <pc:docMk/>
            <pc:sldMk cId="3329302904" sldId="260"/>
            <ac:picMk id="2" creationId="{0688A94D-EE02-4AEA-95A7-638FC3C538E1}"/>
          </ac:picMkLst>
        </pc:picChg>
        <pc:picChg chg="add mod modCrop">
          <ac:chgData name="eskimo soup" userId="e23d0a949b167174" providerId="Windows Live" clId="Web-{65679F5A-60B3-4E5D-86DE-182913503816}" dt="2020-09-21T15:46:34.789" v="101" actId="1076"/>
          <ac:picMkLst>
            <pc:docMk/>
            <pc:sldMk cId="3329302904" sldId="260"/>
            <ac:picMk id="3" creationId="{461E7FAD-9DAD-4E31-9979-B105A0228DFB}"/>
          </ac:picMkLst>
        </pc:picChg>
        <pc:picChg chg="add del mod modCrop">
          <ac:chgData name="eskimo soup" userId="e23d0a949b167174" providerId="Windows Live" clId="Web-{65679F5A-60B3-4E5D-86DE-182913503816}" dt="2020-09-21T15:41:49.001" v="63"/>
          <ac:picMkLst>
            <pc:docMk/>
            <pc:sldMk cId="3329302904" sldId="260"/>
            <ac:picMk id="5" creationId="{B999BD7C-DD36-4D8D-B8D5-DD2A8CB14844}"/>
          </ac:picMkLst>
        </pc:picChg>
      </pc:sldChg>
      <pc:sldChg chg="addSp delSp modSp">
        <pc:chgData name="eskimo soup" userId="e23d0a949b167174" providerId="Windows Live" clId="Web-{65679F5A-60B3-4E5D-86DE-182913503816}" dt="2020-09-21T15:45:38.663" v="92" actId="1076"/>
        <pc:sldMkLst>
          <pc:docMk/>
          <pc:sldMk cId="933423584" sldId="264"/>
        </pc:sldMkLst>
        <pc:spChg chg="mod">
          <ac:chgData name="eskimo soup" userId="e23d0a949b167174" providerId="Windows Live" clId="Web-{65679F5A-60B3-4E5D-86DE-182913503816}" dt="2020-09-21T15:38:25.434" v="42" actId="14100"/>
          <ac:spMkLst>
            <pc:docMk/>
            <pc:sldMk cId="933423584" sldId="264"/>
            <ac:spMk id="8" creationId="{0F1E6F38-219F-4695-BD54-254AD52FB273}"/>
          </ac:spMkLst>
        </pc:spChg>
        <pc:picChg chg="add del mod">
          <ac:chgData name="eskimo soup" userId="e23d0a949b167174" providerId="Windows Live" clId="Web-{65679F5A-60B3-4E5D-86DE-182913503816}" dt="2020-09-21T15:41:20.985" v="59"/>
          <ac:picMkLst>
            <pc:docMk/>
            <pc:sldMk cId="933423584" sldId="264"/>
            <ac:picMk id="2" creationId="{71E30377-4031-4B5B-B45A-C6850E98E354}"/>
          </ac:picMkLst>
        </pc:picChg>
        <pc:picChg chg="add del mod">
          <ac:chgData name="eskimo soup" userId="e23d0a949b167174" providerId="Windows Live" clId="Web-{65679F5A-60B3-4E5D-86DE-182913503816}" dt="2020-09-21T15:43:05.612" v="76"/>
          <ac:picMkLst>
            <pc:docMk/>
            <pc:sldMk cId="933423584" sldId="264"/>
            <ac:picMk id="3" creationId="{6AA69482-7A41-4681-BC7A-AE6FCA56BB33}"/>
          </ac:picMkLst>
        </pc:picChg>
        <pc:picChg chg="add mod modCrop">
          <ac:chgData name="eskimo soup" userId="e23d0a949b167174" providerId="Windows Live" clId="Web-{65679F5A-60B3-4E5D-86DE-182913503816}" dt="2020-09-21T15:45:32.163" v="91" actId="1076"/>
          <ac:picMkLst>
            <pc:docMk/>
            <pc:sldMk cId="933423584" sldId="264"/>
            <ac:picMk id="5" creationId="{9BF718C8-C1CB-461A-B0EF-071812FA3334}"/>
          </ac:picMkLst>
        </pc:picChg>
        <pc:picChg chg="add mod modCrop">
          <ac:chgData name="eskimo soup" userId="e23d0a949b167174" providerId="Windows Live" clId="Web-{65679F5A-60B3-4E5D-86DE-182913503816}" dt="2020-09-21T15:45:38.663" v="92" actId="1076"/>
          <ac:picMkLst>
            <pc:docMk/>
            <pc:sldMk cId="933423584" sldId="264"/>
            <ac:picMk id="7" creationId="{68DE625B-3567-4517-AC0C-4FD9734B37B9}"/>
          </ac:picMkLst>
        </pc:picChg>
      </pc:sldChg>
      <pc:sldChg chg="add del replId">
        <pc:chgData name="eskimo soup" userId="e23d0a949b167174" providerId="Windows Live" clId="Web-{65679F5A-60B3-4E5D-86DE-182913503816}" dt="2020-09-21T15:42:13.939" v="65"/>
        <pc:sldMkLst>
          <pc:docMk/>
          <pc:sldMk cId="2078507280" sldId="265"/>
        </pc:sldMkLst>
      </pc:sldChg>
    </pc:docChg>
  </pc:docChgLst>
  <pc:docChgLst>
    <pc:chgData name="eskimo soup" userId="e23d0a949b167174" providerId="Windows Live" clId="Web-{D0165D47-8689-4A80-9E41-403E7D2BC414}"/>
    <pc:docChg chg="modSld">
      <pc:chgData name="eskimo soup" userId="e23d0a949b167174" providerId="Windows Live" clId="Web-{D0165D47-8689-4A80-9E41-403E7D2BC414}" dt="2020-09-21T11:53:10.163" v="54" actId="1076"/>
      <pc:docMkLst>
        <pc:docMk/>
      </pc:docMkLst>
      <pc:sldChg chg="addSp delSp modSp">
        <pc:chgData name="eskimo soup" userId="e23d0a949b167174" providerId="Windows Live" clId="Web-{D0165D47-8689-4A80-9E41-403E7D2BC414}" dt="2020-09-21T11:53:10.163" v="54" actId="1076"/>
        <pc:sldMkLst>
          <pc:docMk/>
          <pc:sldMk cId="2651761749" sldId="258"/>
        </pc:sldMkLst>
        <pc:spChg chg="mod">
          <ac:chgData name="eskimo soup" userId="e23d0a949b167174" providerId="Windows Live" clId="Web-{D0165D47-8689-4A80-9E41-403E7D2BC414}" dt="2020-09-21T11:52:56.834" v="52" actId="1076"/>
          <ac:spMkLst>
            <pc:docMk/>
            <pc:sldMk cId="2651761749" sldId="258"/>
            <ac:spMk id="9" creationId="{627A3037-EAC5-4A7B-A703-43988DAA5A84}"/>
          </ac:spMkLst>
        </pc:spChg>
        <pc:spChg chg="mod">
          <ac:chgData name="eskimo soup" userId="e23d0a949b167174" providerId="Windows Live" clId="Web-{D0165D47-8689-4A80-9E41-403E7D2BC414}" dt="2020-09-21T11:53:10.163" v="54" actId="1076"/>
          <ac:spMkLst>
            <pc:docMk/>
            <pc:sldMk cId="2651761749" sldId="258"/>
            <ac:spMk id="11" creationId="{E106D71F-A50A-4A28-998E-91F39CAE810E}"/>
          </ac:spMkLst>
        </pc:spChg>
        <pc:picChg chg="add mod">
          <ac:chgData name="eskimo soup" userId="e23d0a949b167174" providerId="Windows Live" clId="Web-{D0165D47-8689-4A80-9E41-403E7D2BC414}" dt="2020-09-21T11:50:29.965" v="51" actId="1076"/>
          <ac:picMkLst>
            <pc:docMk/>
            <pc:sldMk cId="2651761749" sldId="258"/>
            <ac:picMk id="2" creationId="{A12074EF-E15D-4288-9D6D-3888771118C0}"/>
          </ac:picMkLst>
        </pc:picChg>
        <pc:picChg chg="mod">
          <ac:chgData name="eskimo soup" userId="e23d0a949b167174" providerId="Windows Live" clId="Web-{D0165D47-8689-4A80-9E41-403E7D2BC414}" dt="2020-09-21T11:48:55.069" v="0" actId="1076"/>
          <ac:picMkLst>
            <pc:docMk/>
            <pc:sldMk cId="2651761749" sldId="258"/>
            <ac:picMk id="7" creationId="{E258C5C4-B101-4160-957F-A8169BC5AF4F}"/>
          </ac:picMkLst>
        </pc:picChg>
        <pc:picChg chg="del mod">
          <ac:chgData name="eskimo soup" userId="e23d0a949b167174" providerId="Windows Live" clId="Web-{D0165D47-8689-4A80-9E41-403E7D2BC414}" dt="2020-09-21T11:50:18.230" v="47"/>
          <ac:picMkLst>
            <pc:docMk/>
            <pc:sldMk cId="2651761749" sldId="258"/>
            <ac:picMk id="15" creationId="{5A171E4B-4C71-429A-9D48-E969A8A7EF1A}"/>
          </ac:picMkLst>
        </pc:picChg>
      </pc:sldChg>
    </pc:docChg>
  </pc:docChgLst>
  <pc:docChgLst>
    <pc:chgData name="eskimo soup" userId="e23d0a949b167174" providerId="Windows Live" clId="Web-{2E7AF9C4-92D5-4B0F-A575-3BBF6D9E80D8}"/>
    <pc:docChg chg="delSld modSld modMainMaster">
      <pc:chgData name="eskimo soup" userId="e23d0a949b167174" providerId="Windows Live" clId="Web-{2E7AF9C4-92D5-4B0F-A575-3BBF6D9E80D8}" dt="2020-09-21T11:27:04.665" v="12"/>
      <pc:docMkLst>
        <pc:docMk/>
      </pc:docMkLst>
      <pc:sldChg chg="del">
        <pc:chgData name="eskimo soup" userId="e23d0a949b167174" providerId="Windows Live" clId="Web-{2E7AF9C4-92D5-4B0F-A575-3BBF6D9E80D8}" dt="2020-09-21T11:23:52.691" v="0"/>
        <pc:sldMkLst>
          <pc:docMk/>
          <pc:sldMk cId="4146399905" sldId="256"/>
        </pc:sldMkLst>
      </pc:sldChg>
      <pc:sldChg chg="mod">
        <pc:chgData name="eskimo soup" userId="e23d0a949b167174" providerId="Windows Live" clId="Web-{2E7AF9C4-92D5-4B0F-A575-3BBF6D9E80D8}" dt="2020-09-21T11:26:34.867" v="10"/>
        <pc:sldMkLst>
          <pc:docMk/>
          <pc:sldMk cId="2651761749" sldId="258"/>
        </pc:sldMkLst>
      </pc:sldChg>
      <pc:sldChg chg="modSp mod setBg">
        <pc:chgData name="eskimo soup" userId="e23d0a949b167174" providerId="Windows Live" clId="Web-{2E7AF9C4-92D5-4B0F-A575-3BBF6D9E80D8}" dt="2020-09-21T11:27:04.665" v="12"/>
        <pc:sldMkLst>
          <pc:docMk/>
          <pc:sldMk cId="3329302904" sldId="260"/>
        </pc:sldMkLst>
        <pc:spChg chg="mod">
          <ac:chgData name="eskimo soup" userId="e23d0a949b167174" providerId="Windows Live" clId="Web-{2E7AF9C4-92D5-4B0F-A575-3BBF6D9E80D8}" dt="2020-09-21T11:26:12.007" v="8" actId="1076"/>
          <ac:spMkLst>
            <pc:docMk/>
            <pc:sldMk cId="3329302904" sldId="260"/>
            <ac:spMk id="8" creationId="{0F1E6F38-219F-4695-BD54-254AD52FB273}"/>
          </ac:spMkLst>
        </pc:spChg>
      </pc:sldChg>
      <pc:sldChg chg="mod">
        <pc:chgData name="eskimo soup" userId="e23d0a949b167174" providerId="Windows Live" clId="Web-{2E7AF9C4-92D5-4B0F-A575-3BBF6D9E80D8}" dt="2020-09-21T11:26:34.867" v="10"/>
        <pc:sldMkLst>
          <pc:docMk/>
          <pc:sldMk cId="3849770222" sldId="263"/>
        </pc:sldMkLst>
      </pc:sldChg>
      <pc:sldChg chg="modSp mod">
        <pc:chgData name="eskimo soup" userId="e23d0a949b167174" providerId="Windows Live" clId="Web-{2E7AF9C4-92D5-4B0F-A575-3BBF6D9E80D8}" dt="2020-09-21T11:26:34.867" v="10"/>
        <pc:sldMkLst>
          <pc:docMk/>
          <pc:sldMk cId="933423584" sldId="264"/>
        </pc:sldMkLst>
        <pc:spChg chg="mod">
          <ac:chgData name="eskimo soup" userId="e23d0a949b167174" providerId="Windows Live" clId="Web-{2E7AF9C4-92D5-4B0F-A575-3BBF6D9E80D8}" dt="2020-09-21T11:26:23.070" v="9" actId="1076"/>
          <ac:spMkLst>
            <pc:docMk/>
            <pc:sldMk cId="933423584" sldId="264"/>
            <ac:spMk id="8" creationId="{0F1E6F38-219F-4695-BD54-254AD52FB273}"/>
          </ac:spMkLst>
        </pc:spChg>
      </pc:sldChg>
      <pc:sldMasterChg chg="mod setBg modSldLayout">
        <pc:chgData name="eskimo soup" userId="e23d0a949b167174" providerId="Windows Live" clId="Web-{2E7AF9C4-92D5-4B0F-A575-3BBF6D9E80D8}" dt="2020-09-21T11:26:34.867" v="10"/>
        <pc:sldMasterMkLst>
          <pc:docMk/>
          <pc:sldMasterMk cId="3741110253" sldId="2147483648"/>
        </pc:sldMasterMkLst>
        <pc:sldLayoutChg chg="mod">
          <pc:chgData name="eskimo soup" userId="e23d0a949b167174" providerId="Windows Live" clId="Web-{2E7AF9C4-92D5-4B0F-A575-3BBF6D9E80D8}" dt="2020-09-21T11:26:34.867" v="10"/>
          <pc:sldLayoutMkLst>
            <pc:docMk/>
            <pc:sldMasterMk cId="3741110253" sldId="2147483648"/>
            <pc:sldLayoutMk cId="3285328617" sldId="2147483649"/>
          </pc:sldLayoutMkLst>
        </pc:sldLayoutChg>
        <pc:sldLayoutChg chg="mod">
          <pc:chgData name="eskimo soup" userId="e23d0a949b167174" providerId="Windows Live" clId="Web-{2E7AF9C4-92D5-4B0F-A575-3BBF6D9E80D8}" dt="2020-09-21T11:26:34.867" v="10"/>
          <pc:sldLayoutMkLst>
            <pc:docMk/>
            <pc:sldMasterMk cId="3741110253" sldId="2147483648"/>
            <pc:sldLayoutMk cId="1980435393" sldId="2147483650"/>
          </pc:sldLayoutMkLst>
        </pc:sldLayoutChg>
        <pc:sldLayoutChg chg="mod">
          <pc:chgData name="eskimo soup" userId="e23d0a949b167174" providerId="Windows Live" clId="Web-{2E7AF9C4-92D5-4B0F-A575-3BBF6D9E80D8}" dt="2020-09-21T11:26:34.867" v="10"/>
          <pc:sldLayoutMkLst>
            <pc:docMk/>
            <pc:sldMasterMk cId="3741110253" sldId="2147483648"/>
            <pc:sldLayoutMk cId="1837322504" sldId="2147483651"/>
          </pc:sldLayoutMkLst>
        </pc:sldLayoutChg>
        <pc:sldLayoutChg chg="mod">
          <pc:chgData name="eskimo soup" userId="e23d0a949b167174" providerId="Windows Live" clId="Web-{2E7AF9C4-92D5-4B0F-A575-3BBF6D9E80D8}" dt="2020-09-21T11:26:34.867" v="10"/>
          <pc:sldLayoutMkLst>
            <pc:docMk/>
            <pc:sldMasterMk cId="3741110253" sldId="2147483648"/>
            <pc:sldLayoutMk cId="119857929" sldId="2147483652"/>
          </pc:sldLayoutMkLst>
        </pc:sldLayoutChg>
        <pc:sldLayoutChg chg="mod">
          <pc:chgData name="eskimo soup" userId="e23d0a949b167174" providerId="Windows Live" clId="Web-{2E7AF9C4-92D5-4B0F-A575-3BBF6D9E80D8}" dt="2020-09-21T11:26:34.867" v="10"/>
          <pc:sldLayoutMkLst>
            <pc:docMk/>
            <pc:sldMasterMk cId="3741110253" sldId="2147483648"/>
            <pc:sldLayoutMk cId="2148820474" sldId="2147483653"/>
          </pc:sldLayoutMkLst>
        </pc:sldLayoutChg>
        <pc:sldLayoutChg chg="mod">
          <pc:chgData name="eskimo soup" userId="e23d0a949b167174" providerId="Windows Live" clId="Web-{2E7AF9C4-92D5-4B0F-A575-3BBF6D9E80D8}" dt="2020-09-21T11:26:34.867" v="10"/>
          <pc:sldLayoutMkLst>
            <pc:docMk/>
            <pc:sldMasterMk cId="3741110253" sldId="2147483648"/>
            <pc:sldLayoutMk cId="2664196751" sldId="2147483654"/>
          </pc:sldLayoutMkLst>
        </pc:sldLayoutChg>
        <pc:sldLayoutChg chg="mod">
          <pc:chgData name="eskimo soup" userId="e23d0a949b167174" providerId="Windows Live" clId="Web-{2E7AF9C4-92D5-4B0F-A575-3BBF6D9E80D8}" dt="2020-09-21T11:26:34.867" v="10"/>
          <pc:sldLayoutMkLst>
            <pc:docMk/>
            <pc:sldMasterMk cId="3741110253" sldId="2147483648"/>
            <pc:sldLayoutMk cId="1703748564" sldId="2147483655"/>
          </pc:sldLayoutMkLst>
        </pc:sldLayoutChg>
        <pc:sldLayoutChg chg="mod">
          <pc:chgData name="eskimo soup" userId="e23d0a949b167174" providerId="Windows Live" clId="Web-{2E7AF9C4-92D5-4B0F-A575-3BBF6D9E80D8}" dt="2020-09-21T11:26:34.867" v="10"/>
          <pc:sldLayoutMkLst>
            <pc:docMk/>
            <pc:sldMasterMk cId="3741110253" sldId="2147483648"/>
            <pc:sldLayoutMk cId="2101019483" sldId="2147483656"/>
          </pc:sldLayoutMkLst>
        </pc:sldLayoutChg>
        <pc:sldLayoutChg chg="mod">
          <pc:chgData name="eskimo soup" userId="e23d0a949b167174" providerId="Windows Live" clId="Web-{2E7AF9C4-92D5-4B0F-A575-3BBF6D9E80D8}" dt="2020-09-21T11:26:34.867" v="10"/>
          <pc:sldLayoutMkLst>
            <pc:docMk/>
            <pc:sldMasterMk cId="3741110253" sldId="2147483648"/>
            <pc:sldLayoutMk cId="2341296010" sldId="2147483657"/>
          </pc:sldLayoutMkLst>
        </pc:sldLayoutChg>
        <pc:sldLayoutChg chg="mod">
          <pc:chgData name="eskimo soup" userId="e23d0a949b167174" providerId="Windows Live" clId="Web-{2E7AF9C4-92D5-4B0F-A575-3BBF6D9E80D8}" dt="2020-09-21T11:26:34.867" v="10"/>
          <pc:sldLayoutMkLst>
            <pc:docMk/>
            <pc:sldMasterMk cId="3741110253" sldId="2147483648"/>
            <pc:sldLayoutMk cId="872213239" sldId="2147483658"/>
          </pc:sldLayoutMkLst>
        </pc:sldLayoutChg>
        <pc:sldLayoutChg chg="mod">
          <pc:chgData name="eskimo soup" userId="e23d0a949b167174" providerId="Windows Live" clId="Web-{2E7AF9C4-92D5-4B0F-A575-3BBF6D9E80D8}" dt="2020-09-21T11:26:34.867" v="10"/>
          <pc:sldLayoutMkLst>
            <pc:docMk/>
            <pc:sldMasterMk cId="3741110253" sldId="2147483648"/>
            <pc:sldLayoutMk cId="2482980165" sldId="2147483659"/>
          </pc:sldLayoutMkLst>
        </pc:sldLayoutChg>
      </pc:sldMasterChg>
    </pc:docChg>
  </pc:docChgLst>
  <pc:docChgLst>
    <pc:chgData name="eskimo soup" userId="e23d0a949b167174" providerId="LiveId" clId="{8507528D-5197-4888-A501-188E764EB32B}"/>
    <pc:docChg chg="modSld modMainMaster">
      <pc:chgData name="eskimo soup" userId="e23d0a949b167174" providerId="LiveId" clId="{8507528D-5197-4888-A501-188E764EB32B}" dt="2020-09-18T14:49:08.406" v="6"/>
      <pc:docMkLst>
        <pc:docMk/>
      </pc:docMkLst>
      <pc:sldChg chg="setBg">
        <pc:chgData name="eskimo soup" userId="e23d0a949b167174" providerId="LiveId" clId="{8507528D-5197-4888-A501-188E764EB32B}" dt="2020-09-18T14:48:45.188" v="2"/>
        <pc:sldMkLst>
          <pc:docMk/>
          <pc:sldMk cId="4146399905" sldId="256"/>
        </pc:sldMkLst>
      </pc:sldChg>
      <pc:sldChg chg="setBg">
        <pc:chgData name="eskimo soup" userId="e23d0a949b167174" providerId="LiveId" clId="{8507528D-5197-4888-A501-188E764EB32B}" dt="2020-09-18T14:49:08.406" v="6"/>
        <pc:sldMkLst>
          <pc:docMk/>
          <pc:sldMk cId="2651761749" sldId="258"/>
        </pc:sldMkLst>
      </pc:sldChg>
      <pc:sldChg chg="setBg">
        <pc:chgData name="eskimo soup" userId="e23d0a949b167174" providerId="LiveId" clId="{8507528D-5197-4888-A501-188E764EB32B}" dt="2020-09-18T14:48:45.188" v="2"/>
        <pc:sldMkLst>
          <pc:docMk/>
          <pc:sldMk cId="3329302904" sldId="260"/>
        </pc:sldMkLst>
      </pc:sldChg>
      <pc:sldMasterChg chg="setBg modSldLayout">
        <pc:chgData name="eskimo soup" userId="e23d0a949b167174" providerId="LiveId" clId="{8507528D-5197-4888-A501-188E764EB32B}" dt="2020-09-18T14:48:45.188" v="2"/>
        <pc:sldMasterMkLst>
          <pc:docMk/>
          <pc:sldMasterMk cId="3741110253" sldId="2147483648"/>
        </pc:sldMasterMkLst>
        <pc:sldLayoutChg chg="setBg">
          <pc:chgData name="eskimo soup" userId="e23d0a949b167174" providerId="LiveId" clId="{8507528D-5197-4888-A501-188E764EB32B}" dt="2020-09-18T14:48:45.188" v="2"/>
          <pc:sldLayoutMkLst>
            <pc:docMk/>
            <pc:sldMasterMk cId="3741110253" sldId="2147483648"/>
            <pc:sldLayoutMk cId="3285328617" sldId="2147483649"/>
          </pc:sldLayoutMkLst>
        </pc:sldLayoutChg>
        <pc:sldLayoutChg chg="setBg">
          <pc:chgData name="eskimo soup" userId="e23d0a949b167174" providerId="LiveId" clId="{8507528D-5197-4888-A501-188E764EB32B}" dt="2020-09-18T14:48:45.188" v="2"/>
          <pc:sldLayoutMkLst>
            <pc:docMk/>
            <pc:sldMasterMk cId="3741110253" sldId="2147483648"/>
            <pc:sldLayoutMk cId="1980435393" sldId="2147483650"/>
          </pc:sldLayoutMkLst>
        </pc:sldLayoutChg>
        <pc:sldLayoutChg chg="setBg">
          <pc:chgData name="eskimo soup" userId="e23d0a949b167174" providerId="LiveId" clId="{8507528D-5197-4888-A501-188E764EB32B}" dt="2020-09-18T14:48:45.188" v="2"/>
          <pc:sldLayoutMkLst>
            <pc:docMk/>
            <pc:sldMasterMk cId="3741110253" sldId="2147483648"/>
            <pc:sldLayoutMk cId="1837322504" sldId="2147483651"/>
          </pc:sldLayoutMkLst>
        </pc:sldLayoutChg>
        <pc:sldLayoutChg chg="setBg">
          <pc:chgData name="eskimo soup" userId="e23d0a949b167174" providerId="LiveId" clId="{8507528D-5197-4888-A501-188E764EB32B}" dt="2020-09-18T14:48:45.188" v="2"/>
          <pc:sldLayoutMkLst>
            <pc:docMk/>
            <pc:sldMasterMk cId="3741110253" sldId="2147483648"/>
            <pc:sldLayoutMk cId="119857929" sldId="2147483652"/>
          </pc:sldLayoutMkLst>
        </pc:sldLayoutChg>
        <pc:sldLayoutChg chg="setBg">
          <pc:chgData name="eskimo soup" userId="e23d0a949b167174" providerId="LiveId" clId="{8507528D-5197-4888-A501-188E764EB32B}" dt="2020-09-18T14:48:45.188" v="2"/>
          <pc:sldLayoutMkLst>
            <pc:docMk/>
            <pc:sldMasterMk cId="3741110253" sldId="2147483648"/>
            <pc:sldLayoutMk cId="2148820474" sldId="2147483653"/>
          </pc:sldLayoutMkLst>
        </pc:sldLayoutChg>
        <pc:sldLayoutChg chg="setBg">
          <pc:chgData name="eskimo soup" userId="e23d0a949b167174" providerId="LiveId" clId="{8507528D-5197-4888-A501-188E764EB32B}" dt="2020-09-18T14:48:45.188" v="2"/>
          <pc:sldLayoutMkLst>
            <pc:docMk/>
            <pc:sldMasterMk cId="3741110253" sldId="2147483648"/>
            <pc:sldLayoutMk cId="2664196751" sldId="2147483654"/>
          </pc:sldLayoutMkLst>
        </pc:sldLayoutChg>
        <pc:sldLayoutChg chg="setBg">
          <pc:chgData name="eskimo soup" userId="e23d0a949b167174" providerId="LiveId" clId="{8507528D-5197-4888-A501-188E764EB32B}" dt="2020-09-18T14:48:45.188" v="2"/>
          <pc:sldLayoutMkLst>
            <pc:docMk/>
            <pc:sldMasterMk cId="3741110253" sldId="2147483648"/>
            <pc:sldLayoutMk cId="1703748564" sldId="2147483655"/>
          </pc:sldLayoutMkLst>
        </pc:sldLayoutChg>
        <pc:sldLayoutChg chg="setBg">
          <pc:chgData name="eskimo soup" userId="e23d0a949b167174" providerId="LiveId" clId="{8507528D-5197-4888-A501-188E764EB32B}" dt="2020-09-18T14:48:45.188" v="2"/>
          <pc:sldLayoutMkLst>
            <pc:docMk/>
            <pc:sldMasterMk cId="3741110253" sldId="2147483648"/>
            <pc:sldLayoutMk cId="2101019483" sldId="2147483656"/>
          </pc:sldLayoutMkLst>
        </pc:sldLayoutChg>
        <pc:sldLayoutChg chg="setBg">
          <pc:chgData name="eskimo soup" userId="e23d0a949b167174" providerId="LiveId" clId="{8507528D-5197-4888-A501-188E764EB32B}" dt="2020-09-18T14:48:45.188" v="2"/>
          <pc:sldLayoutMkLst>
            <pc:docMk/>
            <pc:sldMasterMk cId="3741110253" sldId="2147483648"/>
            <pc:sldLayoutMk cId="2341296010" sldId="2147483657"/>
          </pc:sldLayoutMkLst>
        </pc:sldLayoutChg>
        <pc:sldLayoutChg chg="setBg">
          <pc:chgData name="eskimo soup" userId="e23d0a949b167174" providerId="LiveId" clId="{8507528D-5197-4888-A501-188E764EB32B}" dt="2020-09-18T14:48:45.188" v="2"/>
          <pc:sldLayoutMkLst>
            <pc:docMk/>
            <pc:sldMasterMk cId="3741110253" sldId="2147483648"/>
            <pc:sldLayoutMk cId="872213239" sldId="2147483658"/>
          </pc:sldLayoutMkLst>
        </pc:sldLayoutChg>
        <pc:sldLayoutChg chg="setBg">
          <pc:chgData name="eskimo soup" userId="e23d0a949b167174" providerId="LiveId" clId="{8507528D-5197-4888-A501-188E764EB32B}" dt="2020-09-18T14:48:45.188" v="2"/>
          <pc:sldLayoutMkLst>
            <pc:docMk/>
            <pc:sldMasterMk cId="3741110253" sldId="2147483648"/>
            <pc:sldLayoutMk cId="2482980165"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88359" y="86285"/>
            <a:ext cx="5207641" cy="3670588"/>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1040219" y="3255009"/>
            <a:ext cx="10123054" cy="1938992"/>
          </a:xfrm>
          <a:prstGeom prst="rect">
            <a:avLst/>
          </a:prstGeom>
          <a:noFill/>
        </p:spPr>
        <p:txBody>
          <a:bodyPr wrap="square" lIns="91440" tIns="45720" rIns="91440" bIns="45720" anchor="t">
            <a:spAutoFit/>
          </a:bodyPr>
          <a:lstStyle/>
          <a:p>
            <a:pPr algn="ctr"/>
            <a:r>
              <a:rPr lang="en-GB" sz="6000" b="1" dirty="0">
                <a:ea typeface="Calibri" panose="020F0502020204030204" pitchFamily="34" charset="0"/>
                <a:cs typeface="Biome Light" panose="020B0502040204020203" pitchFamily="34" charset="0"/>
              </a:rPr>
              <a:t>Chimney Kid Quiz</a:t>
            </a:r>
            <a:r>
              <a:rPr lang="en-GB" sz="6000" b="1" dirty="0">
                <a:effectLst/>
                <a:ea typeface="Calibri" panose="020F0502020204030204" pitchFamily="34" charset="0"/>
                <a:cs typeface="Biome Light" panose="020B0502040204020203" pitchFamily="34" charset="0"/>
              </a:rPr>
              <a:t>: Answers</a:t>
            </a:r>
            <a:endParaRPr lang="en-US"/>
          </a:p>
          <a:p>
            <a:pPr algn="ctr"/>
            <a:r>
              <a:rPr lang="en-GB" sz="6000" b="1" dirty="0"/>
              <a:t>(KS3&amp;4)</a:t>
            </a:r>
            <a:endParaRPr lang="en-GB" sz="6000" b="1" dirty="0">
              <a:cs typeface="Calibri" panose="020F0502020204030204"/>
            </a:endParaRPr>
          </a:p>
        </p:txBody>
      </p:sp>
      <p:sp>
        <p:nvSpPr>
          <p:cNvPr id="11" name="TextBox 10">
            <a:extLst>
              <a:ext uri="{FF2B5EF4-FFF2-40B4-BE49-F238E27FC236}">
                <a16:creationId xmlns:a16="http://schemas.microsoft.com/office/drawing/2014/main" id="{E106D71F-A50A-4A28-998E-91F39CAE810E}"/>
              </a:ext>
            </a:extLst>
          </p:cNvPr>
          <p:cNvSpPr txBox="1"/>
          <p:nvPr/>
        </p:nvSpPr>
        <p:spPr>
          <a:xfrm>
            <a:off x="4276604" y="5294402"/>
            <a:ext cx="6094520" cy="375552"/>
          </a:xfrm>
          <a:prstGeom prst="rect">
            <a:avLst/>
          </a:prstGeom>
          <a:noFill/>
        </p:spPr>
        <p:txBody>
          <a:bodyPr wrap="square">
            <a:spAutoFit/>
          </a:bodyPr>
          <a:lstStyle/>
          <a:p>
            <a:pPr algn="just">
              <a:lnSpc>
                <a:spcPct val="107000"/>
              </a:lnSpc>
              <a:spcAft>
                <a:spcPts val="800"/>
              </a:spcAft>
            </a:pPr>
            <a:r>
              <a:rPr lang="en-GB" b="1" dirty="0">
                <a:effectLst/>
                <a:ea typeface="Calibri" panose="020F0502020204030204" pitchFamily="34" charset="0"/>
                <a:cs typeface="Calibri" panose="020F0502020204030204" pitchFamily="34" charset="0"/>
              </a:rPr>
              <a:t>Suggested duration: </a:t>
            </a:r>
            <a:r>
              <a:rPr lang="en-GB" dirty="0">
                <a:effectLst/>
                <a:ea typeface="Calibri" panose="020F0502020204030204" pitchFamily="34" charset="0"/>
                <a:cs typeface="Calibri" panose="020F0502020204030204" pitchFamily="34" charset="0"/>
              </a:rPr>
              <a:t>20 to 30 minutes</a:t>
            </a:r>
            <a:endParaRPr lang="en-GB" dirty="0">
              <a:effectLst/>
              <a:ea typeface="Calibri" panose="020F0502020204030204" pitchFamily="34" charset="0"/>
              <a:cs typeface="Times New Roman" panose="02020603050405020304" pitchFamily="18" charset="0"/>
            </a:endParaRPr>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0" y="5333677"/>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3" cstate="print">
            <a:extLst>
              <a:ext uri="{28A0092B-C50C-407E-A947-70E740481C1C}">
                <a14:useLocalDpi xmlns:a14="http://schemas.microsoft.com/office/drawing/2010/main" val="0"/>
              </a:ext>
            </a:extLst>
          </a:blip>
          <a:srcRect l="376" t="10313" r="44968" b="50530"/>
          <a:stretch/>
        </p:blipFill>
        <p:spPr bwMode="auto">
          <a:xfrm>
            <a:off x="7822996" y="5613125"/>
            <a:ext cx="4371080" cy="1256924"/>
          </a:xfrm>
          <a:prstGeom prst="rect">
            <a:avLst/>
          </a:prstGeom>
          <a:ln>
            <a:noFill/>
          </a:ln>
          <a:extLst>
            <a:ext uri="{53640926-AAD7-44D8-BBD7-CCE9431645EC}">
              <a14:shadowObscured xmlns:a14="http://schemas.microsoft.com/office/drawing/2010/main"/>
            </a:ext>
          </a:extLst>
        </p:spPr>
      </p:pic>
      <p:pic>
        <p:nvPicPr>
          <p:cNvPr id="2" name="Picture 2" descr="A picture containing shirt&#10;&#10;Description automatically generated">
            <a:extLst>
              <a:ext uri="{FF2B5EF4-FFF2-40B4-BE49-F238E27FC236}">
                <a16:creationId xmlns:a16="http://schemas.microsoft.com/office/drawing/2014/main" id="{A12074EF-E15D-4288-9D6D-3888771118C0}"/>
              </a:ext>
            </a:extLst>
          </p:cNvPr>
          <p:cNvPicPr>
            <a:picLocks noChangeAspect="1"/>
          </p:cNvPicPr>
          <p:nvPr/>
        </p:nvPicPr>
        <p:blipFill>
          <a:blip r:embed="rId4"/>
          <a:stretch>
            <a:fillRect/>
          </a:stretch>
        </p:blipFill>
        <p:spPr>
          <a:xfrm>
            <a:off x="6870032" y="175374"/>
            <a:ext cx="3906252" cy="3068226"/>
          </a:xfrm>
          <a:prstGeom prst="rect">
            <a:avLst/>
          </a:prstGeom>
        </p:spPr>
      </p:pic>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1009092" y="481940"/>
            <a:ext cx="7647259" cy="7378045"/>
          </a:xfrm>
          <a:prstGeom prst="rect">
            <a:avLst/>
          </a:prstGeom>
          <a:noFill/>
        </p:spPr>
        <p:txBody>
          <a:bodyPr wrap="square" rtlCol="0">
            <a:spAutoFit/>
          </a:bodyPr>
          <a:lstStyle/>
          <a:p>
            <a:pPr algn="just">
              <a:lnSpc>
                <a:spcPct val="107000"/>
              </a:lnSpc>
              <a:spcAft>
                <a:spcPts val="800"/>
              </a:spcAft>
            </a:pPr>
            <a:r>
              <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Answers: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rabicPeriod"/>
            </a:pPr>
            <a:r>
              <a:rPr lang="en-GB" sz="1800" dirty="0">
                <a:effectLst/>
                <a:latin typeface="Calibri" panose="020F0502020204030204" pitchFamily="34" charset="0"/>
                <a:ea typeface="Calibri" panose="020F0502020204030204" pitchFamily="34" charset="0"/>
                <a:cs typeface="Calibri" panose="020F0502020204030204" pitchFamily="34" charset="0"/>
              </a:rPr>
              <a:t>More and more young people in Hull are choosing not to smoke.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mj-lt"/>
              <a:buAutoNum type="arabicPeriod"/>
            </a:pPr>
            <a:r>
              <a:rPr lang="en-GB" sz="1800" dirty="0">
                <a:effectLst/>
                <a:latin typeface="Calibri" panose="020F0502020204030204" pitchFamily="34" charset="0"/>
                <a:ea typeface="Calibri" panose="020F0502020204030204" pitchFamily="34" charset="0"/>
                <a:cs typeface="Calibri" panose="020F0502020204030204" pitchFamily="34" charset="0"/>
              </a:rPr>
              <a:t>Your first Car.</a:t>
            </a:r>
          </a:p>
          <a:p>
            <a:pPr marL="342900" lvl="0" indent="-342900" fontAlgn="base">
              <a:lnSpc>
                <a:spcPct val="150000"/>
              </a:lnSpc>
              <a:buFont typeface="+mj-lt"/>
              <a:buAutoNum type="arabicPeriod"/>
            </a:pPr>
            <a:r>
              <a:rPr lang="en-GB"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Any of the below answers count as a point:</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fontAlgn="base">
              <a:lnSpc>
                <a:spcPct val="150000"/>
              </a:lnSpc>
              <a:buFont typeface="+mj-lt"/>
              <a:buAutoNum type="alphaLcPeriod"/>
            </a:pPr>
            <a:r>
              <a:rPr lang="en-GB"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Always use a suitable ashtray and make sure it can’t be knocked over</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fontAlgn="base">
              <a:lnSpc>
                <a:spcPct val="150000"/>
              </a:lnSpc>
              <a:buFont typeface="+mj-lt"/>
              <a:buAutoNum type="alphaLcPeriod"/>
            </a:pPr>
            <a:r>
              <a:rPr lang="en-GB"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Never smoke in bed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fontAlgn="base">
              <a:lnSpc>
                <a:spcPct val="150000"/>
              </a:lnSpc>
              <a:buFont typeface="+mj-lt"/>
              <a:buAutoNum type="alphaLcPeriod"/>
            </a:pPr>
            <a:r>
              <a:rPr lang="en-GB"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 not empty into a bin at night</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fontAlgn="base">
              <a:lnSpc>
                <a:spcPct val="150000"/>
              </a:lnSpc>
              <a:spcAft>
                <a:spcPts val="800"/>
              </a:spcAft>
              <a:buFont typeface="+mj-lt"/>
              <a:buAutoNum type="alphaLcPeriod"/>
            </a:pPr>
            <a:r>
              <a:rPr lang="en-GB"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Never leave a lit cigarette lying around</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rabicPeriod"/>
            </a:pPr>
            <a:r>
              <a:rPr lang="en-GB" sz="1800" dirty="0">
                <a:effectLst/>
                <a:latin typeface="Calibri" panose="020F0502020204030204" pitchFamily="34" charset="0"/>
                <a:ea typeface="Calibri" panose="020F0502020204030204" pitchFamily="34" charset="0"/>
                <a:cs typeface="Calibri" panose="020F0502020204030204" pitchFamily="34" charset="0"/>
              </a:rPr>
              <a:t>6 million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rabicPeriod"/>
            </a:pPr>
            <a:r>
              <a:rPr lang="en-GB" sz="1800" dirty="0">
                <a:effectLst/>
                <a:latin typeface="Calibri" panose="020F0502020204030204" pitchFamily="34" charset="0"/>
                <a:ea typeface="Calibri" panose="020F0502020204030204" pitchFamily="34" charset="0"/>
                <a:cs typeface="Calibri" panose="020F0502020204030204" pitchFamily="34" charset="0"/>
              </a:rPr>
              <a:t>C</a:t>
            </a: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arbon monoxide, nicotine and tar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mj-lt"/>
              <a:buAutoNum type="arabicPeriod"/>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rabicPeriod"/>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rabicPeriod"/>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18 years of age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pic>
        <p:nvPicPr>
          <p:cNvPr id="3" name="Picture 2" descr="A picture containing food&#10;&#10;Description automatically generated">
            <a:extLst>
              <a:ext uri="{FF2B5EF4-FFF2-40B4-BE49-F238E27FC236}">
                <a16:creationId xmlns:a16="http://schemas.microsoft.com/office/drawing/2014/main" id="{461E7FAD-9DAD-4E31-9979-B105A0228DFB}"/>
              </a:ext>
            </a:extLst>
          </p:cNvPr>
          <p:cNvPicPr/>
          <p:nvPr/>
        </p:nvPicPr>
        <p:blipFill rotWithShape="1">
          <a:blip r:embed="rId2" cstate="print">
            <a:extLst>
              <a:ext uri="{28A0092B-C50C-407E-A947-70E740481C1C}">
                <a14:useLocalDpi xmlns:a14="http://schemas.microsoft.com/office/drawing/2010/main" val="0"/>
              </a:ext>
            </a:extLst>
          </a:blip>
          <a:srcRect l="9906" t="10397" r="35972" b="40742"/>
          <a:stretch/>
        </p:blipFill>
        <p:spPr bwMode="auto">
          <a:xfrm rot="13920000">
            <a:off x="8034196" y="109180"/>
            <a:ext cx="7018936" cy="506642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2930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918017" y="386583"/>
            <a:ext cx="5283453" cy="7384329"/>
          </a:xfrm>
          <a:prstGeom prst="rect">
            <a:avLst/>
          </a:prstGeom>
          <a:noFill/>
        </p:spPr>
        <p:txBody>
          <a:bodyPr wrap="square" lIns="91440" tIns="45720" rIns="91440" bIns="45720" rtlCol="0" anchor="t">
            <a:spAutoFit/>
          </a:bodyPr>
          <a:lstStyle/>
          <a:p>
            <a:pPr marL="342900" indent="-342900">
              <a:lnSpc>
                <a:spcPct val="150000"/>
              </a:lnSpc>
              <a:spcAft>
                <a:spcPts val="800"/>
              </a:spcAft>
              <a:buAutoNum type="arabicPeriod" startAt="9"/>
            </a:pPr>
            <a:r>
              <a:rPr lang="en-GB" dirty="0">
                <a:latin typeface="Calibri"/>
                <a:cs typeface="Times New Roman"/>
              </a:rPr>
              <a:t>150 cigarettes</a:t>
            </a:r>
            <a:endParaRPr lang="en-US"/>
          </a:p>
          <a:p>
            <a:pPr marL="342900" indent="-342900">
              <a:lnSpc>
                <a:spcPct val="150000"/>
              </a:lnSpc>
              <a:spcAft>
                <a:spcPts val="800"/>
              </a:spcAft>
              <a:buAutoNum type="arabicPeriod" startAt="9"/>
            </a:pPr>
            <a:r>
              <a:rPr lang="en-GB" sz="1800" dirty="0" err="1">
                <a:effectLst/>
                <a:latin typeface="Calibri"/>
                <a:ea typeface="Calibri" panose="020F0502020204030204" pitchFamily="34" charset="0"/>
                <a:cs typeface="Times New Roman"/>
              </a:rPr>
              <a:t>ReFresh</a:t>
            </a:r>
            <a:endParaRPr lang="en-GB" sz="1800" dirty="0">
              <a:effectLst/>
              <a:latin typeface="Calibri"/>
              <a:ea typeface="Calibri" panose="020F0502020204030204" pitchFamily="34" charset="0"/>
              <a:cs typeface="Times New Roman"/>
            </a:endParaRP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1964</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£3,360</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40% </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The smell</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Between 4,000 and 7,000 chemicals</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Professional help </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Over 80% of people in the UK DON’T smoke</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A deposit for a house</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2,700 deaths </a:t>
            </a:r>
          </a:p>
          <a:p>
            <a:pPr marL="342900" lvl="0" indent="-342900">
              <a:lnSpc>
                <a:spcPct val="150000"/>
              </a:lnSpc>
              <a:spcAft>
                <a:spcPts val="800"/>
              </a:spcAft>
              <a:buFont typeface="+mj-lt"/>
              <a:buAutoNum type="arabicPeriod" startAt="9"/>
            </a:pPr>
            <a:r>
              <a:rPr lang="en-GB" sz="1800" dirty="0">
                <a:effectLst/>
                <a:latin typeface="Calibri" panose="020F0502020204030204" pitchFamily="34" charset="0"/>
                <a:ea typeface="Calibri" panose="020F0502020204030204" pitchFamily="34" charset="0"/>
                <a:cs typeface="Times New Roman" panose="02020603050405020304" pitchFamily="18" charset="0"/>
              </a:rPr>
              <a:t> 10 Seconds</a:t>
            </a: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pic>
        <p:nvPicPr>
          <p:cNvPr id="5" name="Picture 4" descr="A picture containing food&#10;&#10;Description automatically generated">
            <a:extLst>
              <a:ext uri="{FF2B5EF4-FFF2-40B4-BE49-F238E27FC236}">
                <a16:creationId xmlns:a16="http://schemas.microsoft.com/office/drawing/2014/main" id="{9BF718C8-C1CB-461A-B0EF-071812FA3334}"/>
              </a:ext>
            </a:extLst>
          </p:cNvPr>
          <p:cNvPicPr/>
          <p:nvPr/>
        </p:nvPicPr>
        <p:blipFill rotWithShape="1">
          <a:blip r:embed="rId2" cstate="print">
            <a:extLst>
              <a:ext uri="{28A0092B-C50C-407E-A947-70E740481C1C}">
                <a14:useLocalDpi xmlns:a14="http://schemas.microsoft.com/office/drawing/2010/main" val="0"/>
              </a:ext>
            </a:extLst>
          </a:blip>
          <a:srcRect l="2685" t="11409" r="26434" b="41820"/>
          <a:stretch/>
        </p:blipFill>
        <p:spPr bwMode="auto">
          <a:xfrm rot="20160000">
            <a:off x="3871611" y="4210849"/>
            <a:ext cx="8730686" cy="4268185"/>
          </a:xfrm>
          <a:prstGeom prst="rect">
            <a:avLst/>
          </a:prstGeom>
          <a:ln>
            <a:noFill/>
          </a:ln>
          <a:extLst>
            <a:ext uri="{53640926-AAD7-44D8-BBD7-CCE9431645EC}">
              <a14:shadowObscured xmlns:a14="http://schemas.microsoft.com/office/drawing/2010/main"/>
            </a:ext>
          </a:extLst>
        </p:spPr>
      </p:pic>
      <p:pic>
        <p:nvPicPr>
          <p:cNvPr id="7" name="Picture 2" descr="A picture containing shirt&#10;&#10;Description automatically generated">
            <a:extLst>
              <a:ext uri="{FF2B5EF4-FFF2-40B4-BE49-F238E27FC236}">
                <a16:creationId xmlns:a16="http://schemas.microsoft.com/office/drawing/2014/main" id="{68DE625B-3567-4517-AC0C-4FD9734B37B9}"/>
              </a:ext>
            </a:extLst>
          </p:cNvPr>
          <p:cNvPicPr>
            <a:picLocks noChangeAspect="1"/>
          </p:cNvPicPr>
          <p:nvPr/>
        </p:nvPicPr>
        <p:blipFill rotWithShape="1">
          <a:blip r:embed="rId3"/>
          <a:srcRect l="-47861" t="1701" r="47861" b="-1701"/>
          <a:stretch/>
        </p:blipFill>
        <p:spPr>
          <a:xfrm rot="720000">
            <a:off x="6525568" y="300634"/>
            <a:ext cx="6087872" cy="4780119"/>
          </a:xfrm>
          <a:prstGeom prst="rect">
            <a:avLst/>
          </a:prstGeom>
        </p:spPr>
      </p:pic>
      <p:sp>
        <p:nvSpPr>
          <p:cNvPr id="2" name="TextBox 1">
            <a:extLst>
              <a:ext uri="{FF2B5EF4-FFF2-40B4-BE49-F238E27FC236}">
                <a16:creationId xmlns:a16="http://schemas.microsoft.com/office/drawing/2014/main" id="{AF3945D5-249D-4674-9C3D-AE2862B5442F}"/>
              </a:ext>
            </a:extLst>
          </p:cNvPr>
          <p:cNvSpPr txBox="1"/>
          <p:nvPr/>
        </p:nvSpPr>
        <p:spPr>
          <a:xfrm>
            <a:off x="8855242" y="6077952"/>
            <a:ext cx="2743200" cy="4462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300" b="1" dirty="0">
              <a:cs typeface="Calibri"/>
            </a:endParaRPr>
          </a:p>
        </p:txBody>
      </p:sp>
    </p:spTree>
    <p:extLst>
      <p:ext uri="{BB962C8B-B14F-4D97-AF65-F5344CB8AC3E}">
        <p14:creationId xmlns:p14="http://schemas.microsoft.com/office/powerpoint/2010/main" val="933423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a:t>
            </a:r>
            <a:r>
              <a:rPr kumimoji="0" lang="en-GB" altLang="en-US" i="0" u="none" strike="noStrike" cap="none" normalizeH="0" baseline="0">
                <a:ln>
                  <a:noFill/>
                </a:ln>
                <a:solidFill>
                  <a:schemeClr val="tx1"/>
                </a:solidFill>
                <a:effectLst/>
                <a:ea typeface="Calibri" panose="020F0502020204030204" pitchFamily="34" charset="0"/>
                <a:cs typeface="Times New Roman" panose="02020603050405020304" pitchFamily="18" charset="0"/>
              </a:rPr>
              <a:t>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4977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269</Words>
  <Application>Microsoft Office PowerPoint</Application>
  <PresentationFormat>Widescreen</PresentationFormat>
  <Paragraphs>40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&amp; 4 Quiz</dc:title>
  <dc:creator>eskimo soup</dc:creator>
  <cp:lastModifiedBy>eskimo soup</cp:lastModifiedBy>
  <cp:revision>146</cp:revision>
  <dcterms:created xsi:type="dcterms:W3CDTF">2020-09-14T14:03:41Z</dcterms:created>
  <dcterms:modified xsi:type="dcterms:W3CDTF">2020-09-24T11:35:28Z</dcterms:modified>
</cp:coreProperties>
</file>