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kimo soup" initials="es" lastIdx="1" clrIdx="0">
    <p:extLst>
      <p:ext uri="{19B8F6BF-5375-455C-9EA6-DF929625EA0E}">
        <p15:presenceInfo xmlns:p15="http://schemas.microsoft.com/office/powerpoint/2012/main" userId="e23d0a949b16717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kimo soup" userId="e23d0a949b167174" providerId="Windows Live" clId="Web-{51AE7A72-0B02-4833-899E-58DE46470B8D}"/>
    <pc:docChg chg="delSld modSld modMainMaster">
      <pc:chgData name="eskimo soup" userId="e23d0a949b167174" providerId="Windows Live" clId="Web-{51AE7A72-0B02-4833-899E-58DE46470B8D}" dt="2020-09-21T11:28:39.787" v="2"/>
      <pc:docMkLst>
        <pc:docMk/>
      </pc:docMkLst>
      <pc:sldChg chg="del">
        <pc:chgData name="eskimo soup" userId="e23d0a949b167174" providerId="Windows Live" clId="Web-{51AE7A72-0B02-4833-899E-58DE46470B8D}" dt="2020-09-21T11:27:35.568" v="0"/>
        <pc:sldMkLst>
          <pc:docMk/>
          <pc:sldMk cId="4146399905" sldId="256"/>
        </pc:sldMkLst>
      </pc:sldChg>
      <pc:sldChg chg="mod">
        <pc:chgData name="eskimo soup" userId="e23d0a949b167174" providerId="Windows Live" clId="Web-{51AE7A72-0B02-4833-899E-58DE46470B8D}" dt="2020-09-21T11:28:39.787" v="2"/>
        <pc:sldMkLst>
          <pc:docMk/>
          <pc:sldMk cId="2651761749" sldId="258"/>
        </pc:sldMkLst>
      </pc:sldChg>
      <pc:sldChg chg="mod setBg">
        <pc:chgData name="eskimo soup" userId="e23d0a949b167174" providerId="Windows Live" clId="Web-{51AE7A72-0B02-4833-899E-58DE46470B8D}" dt="2020-09-21T11:28:39.787" v="2"/>
        <pc:sldMkLst>
          <pc:docMk/>
          <pc:sldMk cId="1561888267" sldId="259"/>
        </pc:sldMkLst>
      </pc:sldChg>
      <pc:sldChg chg="mod">
        <pc:chgData name="eskimo soup" userId="e23d0a949b167174" providerId="Windows Live" clId="Web-{51AE7A72-0B02-4833-899E-58DE46470B8D}" dt="2020-09-21T11:28:39.787" v="2"/>
        <pc:sldMkLst>
          <pc:docMk/>
          <pc:sldMk cId="3329302904" sldId="260"/>
        </pc:sldMkLst>
      </pc:sldChg>
      <pc:sldChg chg="mod">
        <pc:chgData name="eskimo soup" userId="e23d0a949b167174" providerId="Windows Live" clId="Web-{51AE7A72-0B02-4833-899E-58DE46470B8D}" dt="2020-09-21T11:28:39.787" v="2"/>
        <pc:sldMkLst>
          <pc:docMk/>
          <pc:sldMk cId="3946416742" sldId="261"/>
        </pc:sldMkLst>
      </pc:sldChg>
      <pc:sldChg chg="mod">
        <pc:chgData name="eskimo soup" userId="e23d0a949b167174" providerId="Windows Live" clId="Web-{51AE7A72-0B02-4833-899E-58DE46470B8D}" dt="2020-09-21T11:28:39.787" v="2"/>
        <pc:sldMkLst>
          <pc:docMk/>
          <pc:sldMk cId="2491246205" sldId="262"/>
        </pc:sldMkLst>
      </pc:sldChg>
      <pc:sldChg chg="mod">
        <pc:chgData name="eskimo soup" userId="e23d0a949b167174" providerId="Windows Live" clId="Web-{51AE7A72-0B02-4833-899E-58DE46470B8D}" dt="2020-09-21T11:28:39.787" v="2"/>
        <pc:sldMkLst>
          <pc:docMk/>
          <pc:sldMk cId="3849770222" sldId="263"/>
        </pc:sldMkLst>
      </pc:sldChg>
      <pc:sldMasterChg chg="mod setBg modSldLayout">
        <pc:chgData name="eskimo soup" userId="e23d0a949b167174" providerId="Windows Live" clId="Web-{51AE7A72-0B02-4833-899E-58DE46470B8D}" dt="2020-09-21T11:28:39.787" v="2"/>
        <pc:sldMasterMkLst>
          <pc:docMk/>
          <pc:sldMasterMk cId="3741110253" sldId="2147483648"/>
        </pc:sldMasterMkLst>
        <pc:sldLayoutChg chg="mod">
          <pc:chgData name="eskimo soup" userId="e23d0a949b167174" providerId="Windows Live" clId="Web-{51AE7A72-0B02-4833-899E-58DE46470B8D}" dt="2020-09-21T11:28:39.787" v="2"/>
          <pc:sldLayoutMkLst>
            <pc:docMk/>
            <pc:sldMasterMk cId="3741110253" sldId="2147483648"/>
            <pc:sldLayoutMk cId="3285328617" sldId="2147483649"/>
          </pc:sldLayoutMkLst>
        </pc:sldLayoutChg>
        <pc:sldLayoutChg chg="mod">
          <pc:chgData name="eskimo soup" userId="e23d0a949b167174" providerId="Windows Live" clId="Web-{51AE7A72-0B02-4833-899E-58DE46470B8D}" dt="2020-09-21T11:28:39.787" v="2"/>
          <pc:sldLayoutMkLst>
            <pc:docMk/>
            <pc:sldMasterMk cId="3741110253" sldId="2147483648"/>
            <pc:sldLayoutMk cId="1980435393" sldId="2147483650"/>
          </pc:sldLayoutMkLst>
        </pc:sldLayoutChg>
        <pc:sldLayoutChg chg="mod">
          <pc:chgData name="eskimo soup" userId="e23d0a949b167174" providerId="Windows Live" clId="Web-{51AE7A72-0B02-4833-899E-58DE46470B8D}" dt="2020-09-21T11:28:39.787" v="2"/>
          <pc:sldLayoutMkLst>
            <pc:docMk/>
            <pc:sldMasterMk cId="3741110253" sldId="2147483648"/>
            <pc:sldLayoutMk cId="1837322504" sldId="2147483651"/>
          </pc:sldLayoutMkLst>
        </pc:sldLayoutChg>
        <pc:sldLayoutChg chg="mod">
          <pc:chgData name="eskimo soup" userId="e23d0a949b167174" providerId="Windows Live" clId="Web-{51AE7A72-0B02-4833-899E-58DE46470B8D}" dt="2020-09-21T11:28:39.787" v="2"/>
          <pc:sldLayoutMkLst>
            <pc:docMk/>
            <pc:sldMasterMk cId="3741110253" sldId="2147483648"/>
            <pc:sldLayoutMk cId="119857929" sldId="2147483652"/>
          </pc:sldLayoutMkLst>
        </pc:sldLayoutChg>
        <pc:sldLayoutChg chg="mod">
          <pc:chgData name="eskimo soup" userId="e23d0a949b167174" providerId="Windows Live" clId="Web-{51AE7A72-0B02-4833-899E-58DE46470B8D}" dt="2020-09-21T11:28:39.787" v="2"/>
          <pc:sldLayoutMkLst>
            <pc:docMk/>
            <pc:sldMasterMk cId="3741110253" sldId="2147483648"/>
            <pc:sldLayoutMk cId="2148820474" sldId="2147483653"/>
          </pc:sldLayoutMkLst>
        </pc:sldLayoutChg>
        <pc:sldLayoutChg chg="mod">
          <pc:chgData name="eskimo soup" userId="e23d0a949b167174" providerId="Windows Live" clId="Web-{51AE7A72-0B02-4833-899E-58DE46470B8D}" dt="2020-09-21T11:28:39.787" v="2"/>
          <pc:sldLayoutMkLst>
            <pc:docMk/>
            <pc:sldMasterMk cId="3741110253" sldId="2147483648"/>
            <pc:sldLayoutMk cId="2664196751" sldId="2147483654"/>
          </pc:sldLayoutMkLst>
        </pc:sldLayoutChg>
        <pc:sldLayoutChg chg="mod">
          <pc:chgData name="eskimo soup" userId="e23d0a949b167174" providerId="Windows Live" clId="Web-{51AE7A72-0B02-4833-899E-58DE46470B8D}" dt="2020-09-21T11:28:39.787" v="2"/>
          <pc:sldLayoutMkLst>
            <pc:docMk/>
            <pc:sldMasterMk cId="3741110253" sldId="2147483648"/>
            <pc:sldLayoutMk cId="1703748564" sldId="2147483655"/>
          </pc:sldLayoutMkLst>
        </pc:sldLayoutChg>
        <pc:sldLayoutChg chg="mod">
          <pc:chgData name="eskimo soup" userId="e23d0a949b167174" providerId="Windows Live" clId="Web-{51AE7A72-0B02-4833-899E-58DE46470B8D}" dt="2020-09-21T11:28:39.787" v="2"/>
          <pc:sldLayoutMkLst>
            <pc:docMk/>
            <pc:sldMasterMk cId="3741110253" sldId="2147483648"/>
            <pc:sldLayoutMk cId="2101019483" sldId="2147483656"/>
          </pc:sldLayoutMkLst>
        </pc:sldLayoutChg>
        <pc:sldLayoutChg chg="mod">
          <pc:chgData name="eskimo soup" userId="e23d0a949b167174" providerId="Windows Live" clId="Web-{51AE7A72-0B02-4833-899E-58DE46470B8D}" dt="2020-09-21T11:28:39.787" v="2"/>
          <pc:sldLayoutMkLst>
            <pc:docMk/>
            <pc:sldMasterMk cId="3741110253" sldId="2147483648"/>
            <pc:sldLayoutMk cId="2341296010" sldId="2147483657"/>
          </pc:sldLayoutMkLst>
        </pc:sldLayoutChg>
        <pc:sldLayoutChg chg="mod">
          <pc:chgData name="eskimo soup" userId="e23d0a949b167174" providerId="Windows Live" clId="Web-{51AE7A72-0B02-4833-899E-58DE46470B8D}" dt="2020-09-21T11:28:39.787" v="2"/>
          <pc:sldLayoutMkLst>
            <pc:docMk/>
            <pc:sldMasterMk cId="3741110253" sldId="2147483648"/>
            <pc:sldLayoutMk cId="872213239" sldId="2147483658"/>
          </pc:sldLayoutMkLst>
        </pc:sldLayoutChg>
        <pc:sldLayoutChg chg="mod">
          <pc:chgData name="eskimo soup" userId="e23d0a949b167174" providerId="Windows Live" clId="Web-{51AE7A72-0B02-4833-899E-58DE46470B8D}" dt="2020-09-21T11:28:39.787" v="2"/>
          <pc:sldLayoutMkLst>
            <pc:docMk/>
            <pc:sldMasterMk cId="3741110253" sldId="2147483648"/>
            <pc:sldLayoutMk cId="2482980165" sldId="2147483659"/>
          </pc:sldLayoutMkLst>
        </pc:sldLayoutChg>
      </pc:sldMasterChg>
    </pc:docChg>
  </pc:docChgLst>
  <pc:docChgLst>
    <pc:chgData name="eskimo soup" userId="e23d0a949b167174" providerId="Windows Live" clId="Web-{353FA0A2-96B4-434C-880C-8088CFB5F3C4}"/>
    <pc:docChg chg="addSld delSld modSld">
      <pc:chgData name="eskimo soup" userId="e23d0a949b167174" providerId="Windows Live" clId="Web-{353FA0A2-96B4-434C-880C-8088CFB5F3C4}" dt="2020-09-21T15:54:36.700" v="157"/>
      <pc:docMkLst>
        <pc:docMk/>
      </pc:docMkLst>
      <pc:sldChg chg="modSp">
        <pc:chgData name="eskimo soup" userId="e23d0a949b167174" providerId="Windows Live" clId="Web-{353FA0A2-96B4-434C-880C-8088CFB5F3C4}" dt="2020-09-21T15:31:54.561" v="74"/>
        <pc:sldMkLst>
          <pc:docMk/>
          <pc:sldMk cId="2651761749" sldId="258"/>
        </pc:sldMkLst>
        <pc:picChg chg="mod modCrop">
          <ac:chgData name="eskimo soup" userId="e23d0a949b167174" providerId="Windows Live" clId="Web-{353FA0A2-96B4-434C-880C-8088CFB5F3C4}" dt="2020-09-21T15:31:54.561" v="74"/>
          <ac:picMkLst>
            <pc:docMk/>
            <pc:sldMk cId="2651761749" sldId="258"/>
            <ac:picMk id="14" creationId="{186C8C04-717A-4468-8654-54661013BF3B}"/>
          </ac:picMkLst>
        </pc:picChg>
      </pc:sldChg>
      <pc:sldChg chg="addSp modSp">
        <pc:chgData name="eskimo soup" userId="e23d0a949b167174" providerId="Windows Live" clId="Web-{353FA0A2-96B4-434C-880C-8088CFB5F3C4}" dt="2020-09-21T15:19:22.435" v="23"/>
        <pc:sldMkLst>
          <pc:docMk/>
          <pc:sldMk cId="3329302904" sldId="260"/>
        </pc:sldMkLst>
        <pc:picChg chg="add mod modCrop">
          <ac:chgData name="eskimo soup" userId="e23d0a949b167174" providerId="Windows Live" clId="Web-{353FA0A2-96B4-434C-880C-8088CFB5F3C4}" dt="2020-09-21T15:19:22.435" v="23"/>
          <ac:picMkLst>
            <pc:docMk/>
            <pc:sldMk cId="3329302904" sldId="260"/>
            <ac:picMk id="2" creationId="{CD1A7A59-ED34-4E21-830B-C7E4ECACD7BD}"/>
          </ac:picMkLst>
        </pc:picChg>
      </pc:sldChg>
      <pc:sldChg chg="addSp delSp modSp">
        <pc:chgData name="eskimo soup" userId="e23d0a949b167174" providerId="Windows Live" clId="Web-{353FA0A2-96B4-434C-880C-8088CFB5F3C4}" dt="2020-09-21T15:30:55.887" v="70" actId="1076"/>
        <pc:sldMkLst>
          <pc:docMk/>
          <pc:sldMk cId="3946416742" sldId="261"/>
        </pc:sldMkLst>
        <pc:spChg chg="mod">
          <ac:chgData name="eskimo soup" userId="e23d0a949b167174" providerId="Windows Live" clId="Web-{353FA0A2-96B4-434C-880C-8088CFB5F3C4}" dt="2020-09-21T15:30:28.762" v="66" actId="1076"/>
          <ac:spMkLst>
            <pc:docMk/>
            <pc:sldMk cId="3946416742" sldId="261"/>
            <ac:spMk id="8" creationId="{0F1E6F38-219F-4695-BD54-254AD52FB273}"/>
          </ac:spMkLst>
        </pc:spChg>
        <pc:picChg chg="add del mod modCrop">
          <ac:chgData name="eskimo soup" userId="e23d0a949b167174" providerId="Windows Live" clId="Web-{353FA0A2-96B4-434C-880C-8088CFB5F3C4}" dt="2020-09-21T15:22:13.079" v="29"/>
          <ac:picMkLst>
            <pc:docMk/>
            <pc:sldMk cId="3946416742" sldId="261"/>
            <ac:picMk id="2" creationId="{DD887B8D-2156-4E5F-8582-926D8A328A0D}"/>
          </ac:picMkLst>
        </pc:picChg>
        <pc:picChg chg="add del mod">
          <ac:chgData name="eskimo soup" userId="e23d0a949b167174" providerId="Windows Live" clId="Web-{353FA0A2-96B4-434C-880C-8088CFB5F3C4}" dt="2020-09-21T15:22:50.596" v="31"/>
          <ac:picMkLst>
            <pc:docMk/>
            <pc:sldMk cId="3946416742" sldId="261"/>
            <ac:picMk id="3" creationId="{933F6784-55EF-46E1-A841-7A22B732A7C8}"/>
          </ac:picMkLst>
        </pc:picChg>
        <pc:picChg chg="add del mod">
          <ac:chgData name="eskimo soup" userId="e23d0a949b167174" providerId="Windows Live" clId="Web-{353FA0A2-96B4-434C-880C-8088CFB5F3C4}" dt="2020-09-21T15:24:06.816" v="43"/>
          <ac:picMkLst>
            <pc:docMk/>
            <pc:sldMk cId="3946416742" sldId="261"/>
            <ac:picMk id="4" creationId="{9ADCC411-3357-45B1-AEE8-7486ED12B69A}"/>
          </ac:picMkLst>
        </pc:picChg>
        <pc:picChg chg="add del mod">
          <ac:chgData name="eskimo soup" userId="e23d0a949b167174" providerId="Windows Live" clId="Web-{353FA0A2-96B4-434C-880C-8088CFB5F3C4}" dt="2020-09-21T15:24:06.816" v="42"/>
          <ac:picMkLst>
            <pc:docMk/>
            <pc:sldMk cId="3946416742" sldId="261"/>
            <ac:picMk id="5" creationId="{CB2AEDF1-E6AA-4449-AD7E-DD3C839BE8D6}"/>
          </ac:picMkLst>
        </pc:picChg>
        <pc:picChg chg="add del mod">
          <ac:chgData name="eskimo soup" userId="e23d0a949b167174" providerId="Windows Live" clId="Web-{353FA0A2-96B4-434C-880C-8088CFB5F3C4}" dt="2020-09-21T15:26:41.085" v="55"/>
          <ac:picMkLst>
            <pc:docMk/>
            <pc:sldMk cId="3946416742" sldId="261"/>
            <ac:picMk id="6" creationId="{1AE7E177-879E-422E-A075-1A30ED8242C5}"/>
          </ac:picMkLst>
        </pc:picChg>
        <pc:picChg chg="add mod ord">
          <ac:chgData name="eskimo soup" userId="e23d0a949b167174" providerId="Windows Live" clId="Web-{353FA0A2-96B4-434C-880C-8088CFB5F3C4}" dt="2020-09-21T15:30:55.887" v="70" actId="1076"/>
          <ac:picMkLst>
            <pc:docMk/>
            <pc:sldMk cId="3946416742" sldId="261"/>
            <ac:picMk id="7" creationId="{0FDA9967-B702-4ED7-9BA4-CA841BB948A7}"/>
          </ac:picMkLst>
        </pc:picChg>
      </pc:sldChg>
      <pc:sldChg chg="addSp modSp">
        <pc:chgData name="eskimo soup" userId="e23d0a949b167174" providerId="Windows Live" clId="Web-{353FA0A2-96B4-434C-880C-8088CFB5F3C4}" dt="2020-09-21T15:18:38.028" v="21"/>
        <pc:sldMkLst>
          <pc:docMk/>
          <pc:sldMk cId="2491246205" sldId="262"/>
        </pc:sldMkLst>
        <pc:picChg chg="add mod modCrop">
          <ac:chgData name="eskimo soup" userId="e23d0a949b167174" providerId="Windows Live" clId="Web-{353FA0A2-96B4-434C-880C-8088CFB5F3C4}" dt="2020-09-21T15:18:38.028" v="21"/>
          <ac:picMkLst>
            <pc:docMk/>
            <pc:sldMk cId="2491246205" sldId="262"/>
            <ac:picMk id="2" creationId="{32227573-551D-4B84-B3DF-9BA442B9EF15}"/>
          </ac:picMkLst>
        </pc:picChg>
      </pc:sldChg>
      <pc:sldChg chg="add">
        <pc:chgData name="eskimo soup" userId="e23d0a949b167174" providerId="Windows Live" clId="Web-{353FA0A2-96B4-434C-880C-8088CFB5F3C4}" dt="2020-09-21T15:54:36.700" v="157"/>
        <pc:sldMkLst>
          <pc:docMk/>
          <pc:sldMk cId="3192681594" sldId="263"/>
        </pc:sldMkLst>
      </pc:sldChg>
      <pc:sldChg chg="addSp delSp modSp del">
        <pc:chgData name="eskimo soup" userId="e23d0a949b167174" providerId="Windows Live" clId="Web-{353FA0A2-96B4-434C-880C-8088CFB5F3C4}" dt="2020-09-21T15:54:19.903" v="156"/>
        <pc:sldMkLst>
          <pc:docMk/>
          <pc:sldMk cId="3849770222" sldId="263"/>
        </pc:sldMkLst>
        <pc:spChg chg="add mod">
          <ac:chgData name="eskimo soup" userId="e23d0a949b167174" providerId="Windows Live" clId="Web-{353FA0A2-96B4-434C-880C-8088CFB5F3C4}" dt="2020-09-21T15:53:10.635" v="155" actId="1076"/>
          <ac:spMkLst>
            <pc:docMk/>
            <pc:sldMk cId="3849770222" sldId="263"/>
            <ac:spMk id="2" creationId="{179C6514-8BBD-4272-9BD2-5830F15BBC64}"/>
          </ac:spMkLst>
        </pc:spChg>
        <pc:spChg chg="add del mod">
          <ac:chgData name="eskimo soup" userId="e23d0a949b167174" providerId="Windows Live" clId="Web-{353FA0A2-96B4-434C-880C-8088CFB5F3C4}" dt="2020-09-21T15:52:50.510" v="153"/>
          <ac:spMkLst>
            <pc:docMk/>
            <pc:sldMk cId="3849770222" sldId="263"/>
            <ac:spMk id="3" creationId="{C195F0DB-B33E-473F-ABA0-C4A359BE6FC5}"/>
          </ac:spMkLst>
        </pc:spChg>
        <pc:spChg chg="mod">
          <ac:chgData name="eskimo soup" userId="e23d0a949b167174" providerId="Windows Live" clId="Web-{353FA0A2-96B4-434C-880C-8088CFB5F3C4}" dt="2020-09-21T15:51:20.227" v="126" actId="1076"/>
          <ac:spMkLst>
            <pc:docMk/>
            <pc:sldMk cId="3849770222" sldId="263"/>
            <ac:spMk id="15" creationId="{909E52DF-3854-45A0-AFE9-021CE3894AC9}"/>
          </ac:spMkLst>
        </pc:spChg>
        <pc:spChg chg="del mod">
          <ac:chgData name="eskimo soup" userId="e23d0a949b167174" providerId="Windows Live" clId="Web-{353FA0A2-96B4-434C-880C-8088CFB5F3C4}" dt="2020-09-21T15:51:31.290" v="130"/>
          <ac:spMkLst>
            <pc:docMk/>
            <pc:sldMk cId="3849770222" sldId="263"/>
            <ac:spMk id="18" creationId="{D098A050-92A0-4A02-9FB1-3F51E4AB1DCC}"/>
          </ac:spMkLst>
        </pc:spChg>
        <pc:picChg chg="mod">
          <ac:chgData name="eskimo soup" userId="e23d0a949b167174" providerId="Windows Live" clId="Web-{353FA0A2-96B4-434C-880C-8088CFB5F3C4}" dt="2020-09-21T15:51:03.117" v="122" actId="1076"/>
          <ac:picMkLst>
            <pc:docMk/>
            <pc:sldMk cId="3849770222" sldId="263"/>
            <ac:picMk id="4114" creationId="{B0FFA08E-A8DA-43A6-A5EC-0E754CE11399}"/>
          </ac:picMkLst>
        </pc:picChg>
        <pc:picChg chg="mod">
          <ac:chgData name="eskimo soup" userId="e23d0a949b167174" providerId="Windows Live" clId="Web-{353FA0A2-96B4-434C-880C-8088CFB5F3C4}" dt="2020-09-21T15:50:43.304" v="119" actId="1076"/>
          <ac:picMkLst>
            <pc:docMk/>
            <pc:sldMk cId="3849770222" sldId="263"/>
            <ac:picMk id="4117" creationId="{FD925DE1-2B2B-4344-B043-C7BBBC720811}"/>
          </ac:picMkLst>
        </pc:picChg>
      </pc:sldChg>
    </pc:docChg>
  </pc:docChgLst>
  <pc:docChgLst>
    <pc:chgData name="eskimo soup" userId="e23d0a949b167174" providerId="LiveId" clId="{4ADB9694-0AFA-4C72-BD7C-AF2FEC57B84F}"/>
    <pc:docChg chg="modSld">
      <pc:chgData name="eskimo soup" userId="e23d0a949b167174" providerId="LiveId" clId="{4ADB9694-0AFA-4C72-BD7C-AF2FEC57B84F}" dt="2020-09-24T11:35:21.788" v="2" actId="20577"/>
      <pc:docMkLst>
        <pc:docMk/>
      </pc:docMkLst>
      <pc:sldChg chg="modSp mod">
        <pc:chgData name="eskimo soup" userId="e23d0a949b167174" providerId="LiveId" clId="{4ADB9694-0AFA-4C72-BD7C-AF2FEC57B84F}" dt="2020-09-24T11:31:01.308" v="1" actId="20577"/>
        <pc:sldMkLst>
          <pc:docMk/>
          <pc:sldMk cId="3329302904" sldId="260"/>
        </pc:sldMkLst>
        <pc:spChg chg="mod">
          <ac:chgData name="eskimo soup" userId="e23d0a949b167174" providerId="LiveId" clId="{4ADB9694-0AFA-4C72-BD7C-AF2FEC57B84F}" dt="2020-09-24T11:31:01.308" v="1" actId="20577"/>
          <ac:spMkLst>
            <pc:docMk/>
            <pc:sldMk cId="3329302904" sldId="260"/>
            <ac:spMk id="8" creationId="{0F1E6F38-219F-4695-BD54-254AD52FB273}"/>
          </ac:spMkLst>
        </pc:spChg>
      </pc:sldChg>
      <pc:sldChg chg="modSp mod">
        <pc:chgData name="eskimo soup" userId="e23d0a949b167174" providerId="LiveId" clId="{4ADB9694-0AFA-4C72-BD7C-AF2FEC57B84F}" dt="2020-09-24T11:35:21.788" v="2" actId="20577"/>
        <pc:sldMkLst>
          <pc:docMk/>
          <pc:sldMk cId="3192681594" sldId="263"/>
        </pc:sldMkLst>
        <pc:spChg chg="mod">
          <ac:chgData name="eskimo soup" userId="e23d0a949b167174" providerId="LiveId" clId="{4ADB9694-0AFA-4C72-BD7C-AF2FEC57B84F}" dt="2020-09-24T11:35:21.788" v="2" actId="20577"/>
          <ac:spMkLst>
            <pc:docMk/>
            <pc:sldMk cId="3192681594" sldId="263"/>
            <ac:spMk id="15" creationId="{909E52DF-3854-45A0-AFE9-021CE3894AC9}"/>
          </ac:spMkLst>
        </pc:spChg>
      </pc:sldChg>
    </pc:docChg>
  </pc:docChgLst>
  <pc:docChgLst>
    <pc:chgData name="eskimo soup" userId="e23d0a949b167174" providerId="LiveId" clId="{93384D9E-1912-48C4-837C-2C5A033E6063}"/>
    <pc:docChg chg="modSld modMainMaster">
      <pc:chgData name="eskimo soup" userId="e23d0a949b167174" providerId="LiveId" clId="{93384D9E-1912-48C4-837C-2C5A033E6063}" dt="2020-09-18T14:46:53.749" v="262"/>
      <pc:docMkLst>
        <pc:docMk/>
      </pc:docMkLst>
      <pc:sldChg chg="setBg">
        <pc:chgData name="eskimo soup" userId="e23d0a949b167174" providerId="LiveId" clId="{93384D9E-1912-48C4-837C-2C5A033E6063}" dt="2020-09-18T14:45:38.957" v="86"/>
        <pc:sldMkLst>
          <pc:docMk/>
          <pc:sldMk cId="4146399905" sldId="256"/>
        </pc:sldMkLst>
      </pc:sldChg>
      <pc:sldChg chg="setBg">
        <pc:chgData name="eskimo soup" userId="e23d0a949b167174" providerId="LiveId" clId="{93384D9E-1912-48C4-837C-2C5A033E6063}" dt="2020-09-18T14:46:01.577" v="105"/>
        <pc:sldMkLst>
          <pc:docMk/>
          <pc:sldMk cId="2651761749" sldId="258"/>
        </pc:sldMkLst>
      </pc:sldChg>
      <pc:sldChg chg="modSp mod setBg">
        <pc:chgData name="eskimo soup" userId="e23d0a949b167174" providerId="LiveId" clId="{93384D9E-1912-48C4-837C-2C5A033E6063}" dt="2020-09-18T14:46:53.749" v="262"/>
        <pc:sldMkLst>
          <pc:docMk/>
          <pc:sldMk cId="1561888267" sldId="259"/>
        </pc:sldMkLst>
        <pc:spChg chg="mod">
          <ac:chgData name="eskimo soup" userId="e23d0a949b167174" providerId="LiveId" clId="{93384D9E-1912-48C4-837C-2C5A033E6063}" dt="2020-09-18T14:12:38.768" v="0" actId="20577"/>
          <ac:spMkLst>
            <pc:docMk/>
            <pc:sldMk cId="1561888267" sldId="259"/>
            <ac:spMk id="5" creationId="{86BCD4C2-1AFB-4E2B-8E3A-7E526A95EB41}"/>
          </ac:spMkLst>
        </pc:spChg>
      </pc:sldChg>
      <pc:sldMasterChg chg="setBg modSldLayout">
        <pc:chgData name="eskimo soup" userId="e23d0a949b167174" providerId="LiveId" clId="{93384D9E-1912-48C4-837C-2C5A033E6063}" dt="2020-09-18T14:45:38.957" v="86"/>
        <pc:sldMasterMkLst>
          <pc:docMk/>
          <pc:sldMasterMk cId="3741110253" sldId="2147483648"/>
        </pc:sldMasterMkLst>
        <pc:sldLayoutChg chg="setBg">
          <pc:chgData name="eskimo soup" userId="e23d0a949b167174" providerId="LiveId" clId="{93384D9E-1912-48C4-837C-2C5A033E6063}" dt="2020-09-18T14:45:38.957" v="86"/>
          <pc:sldLayoutMkLst>
            <pc:docMk/>
            <pc:sldMasterMk cId="3741110253" sldId="2147483648"/>
            <pc:sldLayoutMk cId="3285328617" sldId="2147483649"/>
          </pc:sldLayoutMkLst>
        </pc:sldLayoutChg>
        <pc:sldLayoutChg chg="setBg">
          <pc:chgData name="eskimo soup" userId="e23d0a949b167174" providerId="LiveId" clId="{93384D9E-1912-48C4-837C-2C5A033E6063}" dt="2020-09-18T14:45:38.957" v="86"/>
          <pc:sldLayoutMkLst>
            <pc:docMk/>
            <pc:sldMasterMk cId="3741110253" sldId="2147483648"/>
            <pc:sldLayoutMk cId="1980435393" sldId="2147483650"/>
          </pc:sldLayoutMkLst>
        </pc:sldLayoutChg>
        <pc:sldLayoutChg chg="setBg">
          <pc:chgData name="eskimo soup" userId="e23d0a949b167174" providerId="LiveId" clId="{93384D9E-1912-48C4-837C-2C5A033E6063}" dt="2020-09-18T14:45:38.957" v="86"/>
          <pc:sldLayoutMkLst>
            <pc:docMk/>
            <pc:sldMasterMk cId="3741110253" sldId="2147483648"/>
            <pc:sldLayoutMk cId="1837322504" sldId="2147483651"/>
          </pc:sldLayoutMkLst>
        </pc:sldLayoutChg>
        <pc:sldLayoutChg chg="setBg">
          <pc:chgData name="eskimo soup" userId="e23d0a949b167174" providerId="LiveId" clId="{93384D9E-1912-48C4-837C-2C5A033E6063}" dt="2020-09-18T14:45:38.957" v="86"/>
          <pc:sldLayoutMkLst>
            <pc:docMk/>
            <pc:sldMasterMk cId="3741110253" sldId="2147483648"/>
            <pc:sldLayoutMk cId="119857929" sldId="2147483652"/>
          </pc:sldLayoutMkLst>
        </pc:sldLayoutChg>
        <pc:sldLayoutChg chg="setBg">
          <pc:chgData name="eskimo soup" userId="e23d0a949b167174" providerId="LiveId" clId="{93384D9E-1912-48C4-837C-2C5A033E6063}" dt="2020-09-18T14:45:38.957" v="86"/>
          <pc:sldLayoutMkLst>
            <pc:docMk/>
            <pc:sldMasterMk cId="3741110253" sldId="2147483648"/>
            <pc:sldLayoutMk cId="2148820474" sldId="2147483653"/>
          </pc:sldLayoutMkLst>
        </pc:sldLayoutChg>
        <pc:sldLayoutChg chg="setBg">
          <pc:chgData name="eskimo soup" userId="e23d0a949b167174" providerId="LiveId" clId="{93384D9E-1912-48C4-837C-2C5A033E6063}" dt="2020-09-18T14:45:38.957" v="86"/>
          <pc:sldLayoutMkLst>
            <pc:docMk/>
            <pc:sldMasterMk cId="3741110253" sldId="2147483648"/>
            <pc:sldLayoutMk cId="2664196751" sldId="2147483654"/>
          </pc:sldLayoutMkLst>
        </pc:sldLayoutChg>
        <pc:sldLayoutChg chg="setBg">
          <pc:chgData name="eskimo soup" userId="e23d0a949b167174" providerId="LiveId" clId="{93384D9E-1912-48C4-837C-2C5A033E6063}" dt="2020-09-18T14:45:38.957" v="86"/>
          <pc:sldLayoutMkLst>
            <pc:docMk/>
            <pc:sldMasterMk cId="3741110253" sldId="2147483648"/>
            <pc:sldLayoutMk cId="1703748564" sldId="2147483655"/>
          </pc:sldLayoutMkLst>
        </pc:sldLayoutChg>
        <pc:sldLayoutChg chg="setBg">
          <pc:chgData name="eskimo soup" userId="e23d0a949b167174" providerId="LiveId" clId="{93384D9E-1912-48C4-837C-2C5A033E6063}" dt="2020-09-18T14:45:38.957" v="86"/>
          <pc:sldLayoutMkLst>
            <pc:docMk/>
            <pc:sldMasterMk cId="3741110253" sldId="2147483648"/>
            <pc:sldLayoutMk cId="2101019483" sldId="2147483656"/>
          </pc:sldLayoutMkLst>
        </pc:sldLayoutChg>
        <pc:sldLayoutChg chg="setBg">
          <pc:chgData name="eskimo soup" userId="e23d0a949b167174" providerId="LiveId" clId="{93384D9E-1912-48C4-837C-2C5A033E6063}" dt="2020-09-18T14:45:38.957" v="86"/>
          <pc:sldLayoutMkLst>
            <pc:docMk/>
            <pc:sldMasterMk cId="3741110253" sldId="2147483648"/>
            <pc:sldLayoutMk cId="2341296010" sldId="2147483657"/>
          </pc:sldLayoutMkLst>
        </pc:sldLayoutChg>
        <pc:sldLayoutChg chg="setBg">
          <pc:chgData name="eskimo soup" userId="e23d0a949b167174" providerId="LiveId" clId="{93384D9E-1912-48C4-837C-2C5A033E6063}" dt="2020-09-18T14:45:38.957" v="86"/>
          <pc:sldLayoutMkLst>
            <pc:docMk/>
            <pc:sldMasterMk cId="3741110253" sldId="2147483648"/>
            <pc:sldLayoutMk cId="872213239" sldId="2147483658"/>
          </pc:sldLayoutMkLst>
        </pc:sldLayoutChg>
        <pc:sldLayoutChg chg="setBg">
          <pc:chgData name="eskimo soup" userId="e23d0a949b167174" providerId="LiveId" clId="{93384D9E-1912-48C4-837C-2C5A033E6063}" dt="2020-09-18T14:45:38.957" v="86"/>
          <pc:sldLayoutMkLst>
            <pc:docMk/>
            <pc:sldMasterMk cId="3741110253" sldId="2147483648"/>
            <pc:sldLayoutMk cId="2482980165" sldId="2147483659"/>
          </pc:sldLayoutMkLst>
        </pc:sldLayoutChg>
      </pc:sldMasterChg>
    </pc:docChg>
  </pc:docChgLst>
  <pc:docChgLst>
    <pc:chgData name="eskimo soup" userId="e23d0a949b167174" providerId="Windows Live" clId="Web-{C9887959-6FDD-4AE0-8E8E-79D1AFFE7B2A}"/>
    <pc:docChg chg="modSld">
      <pc:chgData name="eskimo soup" userId="e23d0a949b167174" providerId="Windows Live" clId="Web-{C9887959-6FDD-4AE0-8E8E-79D1AFFE7B2A}" dt="2020-09-22T13:05:13.953" v="28" actId="20577"/>
      <pc:docMkLst>
        <pc:docMk/>
      </pc:docMkLst>
      <pc:sldChg chg="modSp">
        <pc:chgData name="eskimo soup" userId="e23d0a949b167174" providerId="Windows Live" clId="Web-{C9887959-6FDD-4AE0-8E8E-79D1AFFE7B2A}" dt="2020-09-22T13:05:12.453" v="27" actId="20577"/>
        <pc:sldMkLst>
          <pc:docMk/>
          <pc:sldMk cId="2491246205" sldId="262"/>
        </pc:sldMkLst>
        <pc:spChg chg="mod">
          <ac:chgData name="eskimo soup" userId="e23d0a949b167174" providerId="Windows Live" clId="Web-{C9887959-6FDD-4AE0-8E8E-79D1AFFE7B2A}" dt="2020-09-22T13:05:12.453" v="27" actId="20577"/>
          <ac:spMkLst>
            <pc:docMk/>
            <pc:sldMk cId="2491246205" sldId="262"/>
            <ac:spMk id="8" creationId="{0F1E6F38-219F-4695-BD54-254AD52FB273}"/>
          </ac:spMkLst>
        </pc:spChg>
      </pc:sldChg>
    </pc:docChg>
  </pc:docChgLst>
  <pc:docChgLst>
    <pc:chgData name="eskimo soup" userId="e23d0a949b167174" providerId="Windows Live" clId="Web-{74AF36C9-B283-43FA-8D18-27A5EEAD14A2}"/>
    <pc:docChg chg="modSld">
      <pc:chgData name="eskimo soup" userId="e23d0a949b167174" providerId="Windows Live" clId="Web-{74AF36C9-B283-43FA-8D18-27A5EEAD14A2}" dt="2020-09-21T12:09:29.506" v="107" actId="1076"/>
      <pc:docMkLst>
        <pc:docMk/>
      </pc:docMkLst>
      <pc:sldChg chg="modSp">
        <pc:chgData name="eskimo soup" userId="e23d0a949b167174" providerId="Windows Live" clId="Web-{74AF36C9-B283-43FA-8D18-27A5EEAD14A2}" dt="2020-09-21T12:09:29.506" v="107" actId="1076"/>
        <pc:sldMkLst>
          <pc:docMk/>
          <pc:sldMk cId="2651761749" sldId="258"/>
        </pc:sldMkLst>
        <pc:spChg chg="mod">
          <ac:chgData name="eskimo soup" userId="e23d0a949b167174" providerId="Windows Live" clId="Web-{74AF36C9-B283-43FA-8D18-27A5EEAD14A2}" dt="2020-09-21T11:50:48.659" v="66" actId="1076"/>
          <ac:spMkLst>
            <pc:docMk/>
            <pc:sldMk cId="2651761749" sldId="258"/>
            <ac:spMk id="9" creationId="{627A3037-EAC5-4A7B-A703-43988DAA5A84}"/>
          </ac:spMkLst>
        </pc:spChg>
        <pc:spChg chg="mod">
          <ac:chgData name="eskimo soup" userId="e23d0a949b167174" providerId="Windows Live" clId="Web-{74AF36C9-B283-43FA-8D18-27A5EEAD14A2}" dt="2020-09-21T11:46:46.345" v="59" actId="1076"/>
          <ac:spMkLst>
            <pc:docMk/>
            <pc:sldMk cId="2651761749" sldId="258"/>
            <ac:spMk id="11" creationId="{E106D71F-A50A-4A28-998E-91F39CAE810E}"/>
          </ac:spMkLst>
        </pc:spChg>
        <pc:picChg chg="mod">
          <ac:chgData name="eskimo soup" userId="e23d0a949b167174" providerId="Windows Live" clId="Web-{74AF36C9-B283-43FA-8D18-27A5EEAD14A2}" dt="2020-09-21T12:09:29.506" v="107" actId="1076"/>
          <ac:picMkLst>
            <pc:docMk/>
            <pc:sldMk cId="2651761749" sldId="258"/>
            <ac:picMk id="5" creationId="{E89C37E9-D0F9-49CF-8D16-C7F77A35B213}"/>
          </ac:picMkLst>
        </pc:picChg>
        <pc:picChg chg="mod">
          <ac:chgData name="eskimo soup" userId="e23d0a949b167174" providerId="Windows Live" clId="Web-{74AF36C9-B283-43FA-8D18-27A5EEAD14A2}" dt="2020-09-21T11:46:31.375" v="56" actId="1076"/>
          <ac:picMkLst>
            <pc:docMk/>
            <pc:sldMk cId="2651761749" sldId="258"/>
            <ac:picMk id="7" creationId="{E258C5C4-B101-4160-957F-A8169BC5AF4F}"/>
          </ac:picMkLst>
        </pc:picChg>
      </pc:sldChg>
      <pc:sldChg chg="modSp">
        <pc:chgData name="eskimo soup" userId="e23d0a949b167174" providerId="Windows Live" clId="Web-{74AF36C9-B283-43FA-8D18-27A5EEAD14A2}" dt="2020-09-21T12:09:14.489" v="103" actId="20577"/>
        <pc:sldMkLst>
          <pc:docMk/>
          <pc:sldMk cId="3329302904" sldId="260"/>
        </pc:sldMkLst>
        <pc:spChg chg="mod">
          <ac:chgData name="eskimo soup" userId="e23d0a949b167174" providerId="Windows Live" clId="Web-{74AF36C9-B283-43FA-8D18-27A5EEAD14A2}" dt="2020-09-21T12:09:14.489" v="103" actId="20577"/>
          <ac:spMkLst>
            <pc:docMk/>
            <pc:sldMk cId="3329302904" sldId="260"/>
            <ac:spMk id="8" creationId="{0F1E6F38-219F-4695-BD54-254AD52FB273}"/>
          </ac:spMkLst>
        </pc:spChg>
      </pc:sldChg>
      <pc:sldChg chg="modSp">
        <pc:chgData name="eskimo soup" userId="e23d0a949b167174" providerId="Windows Live" clId="Web-{74AF36C9-B283-43FA-8D18-27A5EEAD14A2}" dt="2020-09-21T12:09:05.191" v="96" actId="20577"/>
        <pc:sldMkLst>
          <pc:docMk/>
          <pc:sldMk cId="3946416742" sldId="261"/>
        </pc:sldMkLst>
        <pc:spChg chg="mod">
          <ac:chgData name="eskimo soup" userId="e23d0a949b167174" providerId="Windows Live" clId="Web-{74AF36C9-B283-43FA-8D18-27A5EEAD14A2}" dt="2020-09-21T12:09:05.191" v="96" actId="20577"/>
          <ac:spMkLst>
            <pc:docMk/>
            <pc:sldMk cId="3946416742" sldId="261"/>
            <ac:spMk id="8" creationId="{0F1E6F38-219F-4695-BD54-254AD52FB273}"/>
          </ac:spMkLst>
        </pc:spChg>
      </pc:sldChg>
      <pc:sldChg chg="modSp">
        <pc:chgData name="eskimo soup" userId="e23d0a949b167174" providerId="Windows Live" clId="Web-{74AF36C9-B283-43FA-8D18-27A5EEAD14A2}" dt="2020-09-21T12:08:55.691" v="91" actId="20577"/>
        <pc:sldMkLst>
          <pc:docMk/>
          <pc:sldMk cId="2491246205" sldId="262"/>
        </pc:sldMkLst>
        <pc:spChg chg="mod">
          <ac:chgData name="eskimo soup" userId="e23d0a949b167174" providerId="Windows Live" clId="Web-{74AF36C9-B283-43FA-8D18-27A5EEAD14A2}" dt="2020-09-21T12:08:46.909" v="87" actId="1076"/>
          <ac:spMkLst>
            <pc:docMk/>
            <pc:sldMk cId="2491246205" sldId="262"/>
            <ac:spMk id="4" creationId="{887E5E57-4EFD-464B-8118-8D809834682E}"/>
          </ac:spMkLst>
        </pc:spChg>
        <pc:spChg chg="mod">
          <ac:chgData name="eskimo soup" userId="e23d0a949b167174" providerId="Windows Live" clId="Web-{74AF36C9-B283-43FA-8D18-27A5EEAD14A2}" dt="2020-09-21T12:08:55.691" v="91" actId="20577"/>
          <ac:spMkLst>
            <pc:docMk/>
            <pc:sldMk cId="2491246205" sldId="262"/>
            <ac:spMk id="8" creationId="{0F1E6F38-219F-4695-BD54-254AD52FB27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43C1-0681-481A-9EA9-0F537110E3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DD92B8-3818-41C2-A5F5-6E2178AD74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85FDBA-9A44-4CF7-93EE-471EEDCFAD2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2D92BB57-DE7C-4AC0-903B-6B5ECA2F24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C49A94-A7A2-43F7-B95F-AF32A758287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3285328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4D301-E144-44E5-BE1D-466027B207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13633-C516-425F-B527-E2D7FA609C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8D8312-8EB1-4A19-BDDD-69F8A6DE3F8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4422E383-70D6-4CDE-A61E-798D25AD2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C72796-BF94-44B9-B4B5-FFE330CE840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87221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6AC7BA-5275-4176-8DFA-C755EE155F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5784F1-8965-4E11-9EA3-6D568E0942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970059-FFBC-4471-8A92-3BAD87C6ADBF}"/>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539BE7A9-DA74-478F-AEC9-008C62438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CB9CA1-CB07-48FD-A193-00F8BABE727C}"/>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482980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4F5B9-E198-4080-A58E-C8927E64B0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337872-0EDD-497F-BAAD-2A08F9938F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2C677C-050A-46B4-B022-135563120AC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11E0C10A-E7B9-4C22-9B61-96FF541867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11652-5B05-4C11-85A0-E17A56ACBC87}"/>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980435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4C4AD-5E63-443E-B4D6-5B72961188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EBB23F-BE34-433F-B15A-5B4DBF168D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89988-00D3-49E9-811D-8D9834389F4A}"/>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0EC36241-02D0-41BE-B6DF-9EACAA7E97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8B385D-29BD-48C2-8C30-18B8890B0D1B}"/>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83732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AF774-41B8-4CCE-A6C2-8A963C916B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350C2B-50BC-4CE0-9B62-326F1F993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E79B14-3A5E-4306-ABF1-04474C9C39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EF123D-7CB6-4118-9CAE-D0F2302AAF31}"/>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B948F49D-27A5-4003-B7C7-1D5686AA77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7EE058-61D5-4B12-A002-6A6BD5CC7CD6}"/>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1985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0F161-A200-4494-BCF5-1FEA2EC419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8337D6-C9B1-4C33-83A9-6F67AC29BF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D232C-2CF4-4DAC-BCC5-6C2A51429E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4E9290-9AE3-4871-B5E9-3BFCEB5D0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9624EC-6206-4E41-B8CE-51927A1496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D44D66-06C2-486A-8B06-B48665971203}"/>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8" name="Footer Placeholder 7">
            <a:extLst>
              <a:ext uri="{FF2B5EF4-FFF2-40B4-BE49-F238E27FC236}">
                <a16:creationId xmlns:a16="http://schemas.microsoft.com/office/drawing/2014/main" id="{6C735114-9501-4610-ABA2-7998AA84FE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28B544-3549-4FF9-B84D-E50352B98E33}"/>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4882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8E981-D0A4-4070-B3CA-475CDD748D1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16DF9E-1F9D-4F61-9C0A-7330B070070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4" name="Footer Placeholder 3">
            <a:extLst>
              <a:ext uri="{FF2B5EF4-FFF2-40B4-BE49-F238E27FC236}">
                <a16:creationId xmlns:a16="http://schemas.microsoft.com/office/drawing/2014/main" id="{9220AA5D-0FBB-4D53-B35C-7A21D11FB2A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4CABEF-BE54-4511-83A1-63F6D7817308}"/>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664196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09F786-43FD-47C2-A4CD-BD512CF8563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3" name="Footer Placeholder 2">
            <a:extLst>
              <a:ext uri="{FF2B5EF4-FFF2-40B4-BE49-F238E27FC236}">
                <a16:creationId xmlns:a16="http://schemas.microsoft.com/office/drawing/2014/main" id="{372A21CE-68BF-4E5D-9896-982ACAFCCF3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4FC8BA4-7235-4F18-82A9-5E4AFC51F61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70374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81E8B-9D21-49AC-944C-AC33AEFD8B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1C0B23C-4B09-4C01-8AB3-AC232E7A4F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6108B4E-9B31-4270-AA26-9ACDAEF122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FA1AA-992D-4B2D-9D25-9CBBD8C9BDFE}"/>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C69A3825-2F7A-4791-9E5E-807F0BEA8A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17F23-8164-4C44-92C8-DB3D3B88F86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010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2BD7-696E-489D-9D3C-B0CC64CB1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AE8FFC9-1E15-4DF0-A2D3-39E598DC5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881DCD-234A-4C87-A6BB-745C9F8CE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5065-E144-4136-AE57-5E93DF8668C6}"/>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809D03EB-76B7-465F-BB13-587071C9EE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E531CD-A665-4643-AFD4-FB558991D930}"/>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341296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4661F4-ECB7-4471-A96E-2BE53ED9D6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AC7549-2652-41D0-9312-21C7E6349D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6774CF-A18A-417E-9944-257076032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63711CF7-940B-4CCC-96E9-D5C66FDA5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46A04B-D8AD-4519-BEA4-450CFDE97F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3524C-D470-4FE4-BB46-66324E6E86D7}" type="slidenum">
              <a:rPr lang="en-GB" smtClean="0"/>
              <a:t>‹#›</a:t>
            </a:fld>
            <a:endParaRPr lang="en-GB"/>
          </a:p>
        </p:txBody>
      </p:sp>
    </p:spTree>
    <p:extLst>
      <p:ext uri="{BB962C8B-B14F-4D97-AF65-F5344CB8AC3E}">
        <p14:creationId xmlns:p14="http://schemas.microsoft.com/office/powerpoint/2010/main" val="3741110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chimneykid.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chimneykid.co.uk/" TargetMode="Externa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89C37E9-D0F9-49CF-8D16-C7F77A35B213}"/>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932055" y="185045"/>
            <a:ext cx="3830165" cy="3022846"/>
          </a:xfrm>
          <a:prstGeom prst="rect">
            <a:avLst/>
          </a:prstGeom>
        </p:spPr>
      </p:pic>
      <p:pic>
        <p:nvPicPr>
          <p:cNvPr id="7" name="Picture 6" descr="A close up of a logo&#10;&#10;Description automatically generated">
            <a:extLst>
              <a:ext uri="{FF2B5EF4-FFF2-40B4-BE49-F238E27FC236}">
                <a16:creationId xmlns:a16="http://schemas.microsoft.com/office/drawing/2014/main" id="{E258C5C4-B101-4160-957F-A8169BC5AF4F}"/>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888359" y="36153"/>
            <a:ext cx="5207641" cy="3670588"/>
          </a:xfrm>
          <a:prstGeom prst="rect">
            <a:avLst/>
          </a:prstGeom>
        </p:spPr>
      </p:pic>
      <p:sp>
        <p:nvSpPr>
          <p:cNvPr id="9" name="TextBox 8">
            <a:extLst>
              <a:ext uri="{FF2B5EF4-FFF2-40B4-BE49-F238E27FC236}">
                <a16:creationId xmlns:a16="http://schemas.microsoft.com/office/drawing/2014/main" id="{627A3037-EAC5-4A7B-A703-43988DAA5A84}"/>
              </a:ext>
            </a:extLst>
          </p:cNvPr>
          <p:cNvSpPr txBox="1"/>
          <p:nvPr/>
        </p:nvSpPr>
        <p:spPr>
          <a:xfrm>
            <a:off x="1172327" y="3214306"/>
            <a:ext cx="9851217" cy="1938992"/>
          </a:xfrm>
          <a:prstGeom prst="rect">
            <a:avLst/>
          </a:prstGeom>
          <a:noFill/>
        </p:spPr>
        <p:txBody>
          <a:bodyPr wrap="square" lIns="91440" tIns="45720" rIns="91440" bIns="45720" anchor="t">
            <a:spAutoFit/>
          </a:bodyPr>
          <a:lstStyle/>
          <a:p>
            <a:r>
              <a:rPr lang="en-GB" sz="6000" b="1"/>
              <a:t>Chimney Kid Quiz: Questions</a:t>
            </a:r>
          </a:p>
          <a:p>
            <a:pPr algn="ctr"/>
            <a:r>
              <a:rPr lang="en-GB" sz="6000" b="1">
                <a:cs typeface="Calibri"/>
              </a:rPr>
              <a:t>(KS3&amp;4)</a:t>
            </a:r>
          </a:p>
        </p:txBody>
      </p:sp>
      <p:sp>
        <p:nvSpPr>
          <p:cNvPr id="11" name="TextBox 10">
            <a:extLst>
              <a:ext uri="{FF2B5EF4-FFF2-40B4-BE49-F238E27FC236}">
                <a16:creationId xmlns:a16="http://schemas.microsoft.com/office/drawing/2014/main" id="{E106D71F-A50A-4A28-998E-91F39CAE810E}"/>
              </a:ext>
            </a:extLst>
          </p:cNvPr>
          <p:cNvSpPr txBox="1"/>
          <p:nvPr/>
        </p:nvSpPr>
        <p:spPr>
          <a:xfrm>
            <a:off x="4487157" y="5334507"/>
            <a:ext cx="6094520" cy="375552"/>
          </a:xfrm>
          <a:prstGeom prst="rect">
            <a:avLst/>
          </a:prstGeom>
          <a:noFill/>
        </p:spPr>
        <p:txBody>
          <a:bodyPr wrap="square">
            <a:spAutoFit/>
          </a:bodyPr>
          <a:lstStyle/>
          <a:p>
            <a:pPr algn="just">
              <a:lnSpc>
                <a:spcPct val="107000"/>
              </a:lnSpc>
              <a:spcAft>
                <a:spcPts val="800"/>
              </a:spcAft>
            </a:pPr>
            <a:r>
              <a:rPr lang="en-GB" b="1">
                <a:effectLst/>
                <a:ea typeface="Calibri" panose="020F0502020204030204" pitchFamily="34" charset="0"/>
                <a:cs typeface="Calibri" panose="020F0502020204030204" pitchFamily="34" charset="0"/>
              </a:rPr>
              <a:t>Suggested duration: </a:t>
            </a:r>
            <a:r>
              <a:rPr lang="en-GB">
                <a:effectLst/>
                <a:ea typeface="Calibri" panose="020F0502020204030204" pitchFamily="34" charset="0"/>
                <a:cs typeface="Calibri" panose="020F0502020204030204" pitchFamily="34" charset="0"/>
              </a:rPr>
              <a:t>20 to 30 minutes</a:t>
            </a:r>
            <a:endParaRPr lang="en-GB">
              <a:effectLst/>
              <a:ea typeface="Calibri" panose="020F0502020204030204" pitchFamily="34" charset="0"/>
              <a:cs typeface="Times New Roman" panose="02020603050405020304" pitchFamily="18" charset="0"/>
            </a:endParaRPr>
          </a:p>
        </p:txBody>
      </p:sp>
      <p:pic>
        <p:nvPicPr>
          <p:cNvPr id="12" name="Picture 11" descr="A picture containing food&#10;&#10;Description automatically generated">
            <a:extLst>
              <a:ext uri="{FF2B5EF4-FFF2-40B4-BE49-F238E27FC236}">
                <a16:creationId xmlns:a16="http://schemas.microsoft.com/office/drawing/2014/main" id="{0D4B20F7-F040-4A8E-9F49-06F6A8CE5614}"/>
              </a:ext>
            </a:extLst>
          </p:cNvPr>
          <p:cNvPicPr/>
          <p:nvPr/>
        </p:nvPicPr>
        <p:blipFill rotWithShape="1">
          <a:blip r:embed="rId4" cstate="print">
            <a:extLst>
              <a:ext uri="{28A0092B-C50C-407E-A947-70E740481C1C}">
                <a14:useLocalDpi xmlns:a14="http://schemas.microsoft.com/office/drawing/2010/main" val="0"/>
              </a:ext>
            </a:extLst>
          </a:blip>
          <a:srcRect l="399" t="10429" r="955" b="41777"/>
          <a:stretch/>
        </p:blipFill>
        <p:spPr bwMode="auto">
          <a:xfrm>
            <a:off x="0" y="5333677"/>
            <a:ext cx="7889240" cy="1534160"/>
          </a:xfrm>
          <a:prstGeom prst="rect">
            <a:avLst/>
          </a:prstGeom>
          <a:ln>
            <a:noFill/>
          </a:ln>
          <a:extLst>
            <a:ext uri="{53640926-AAD7-44D8-BBD7-CCE9431645EC}">
              <a14:shadowObscured xmlns:a14="http://schemas.microsoft.com/office/drawing/2010/main"/>
            </a:ext>
          </a:extLst>
        </p:spPr>
      </p:pic>
      <p:pic>
        <p:nvPicPr>
          <p:cNvPr id="14" name="Picture 13" descr="A picture containing food&#10;&#10;Description automatically generated">
            <a:extLst>
              <a:ext uri="{FF2B5EF4-FFF2-40B4-BE49-F238E27FC236}">
                <a16:creationId xmlns:a16="http://schemas.microsoft.com/office/drawing/2014/main" id="{186C8C04-717A-4468-8654-54661013BF3B}"/>
              </a:ext>
            </a:extLst>
          </p:cNvPr>
          <p:cNvPicPr/>
          <p:nvPr/>
        </p:nvPicPr>
        <p:blipFill rotWithShape="1">
          <a:blip r:embed="rId4" cstate="print">
            <a:extLst>
              <a:ext uri="{28A0092B-C50C-407E-A947-70E740481C1C}">
                <a14:useLocalDpi xmlns:a14="http://schemas.microsoft.com/office/drawing/2010/main" val="0"/>
              </a:ext>
            </a:extLst>
          </a:blip>
          <a:srcRect l="376" t="10313" r="44918" b="50468"/>
          <a:stretch/>
        </p:blipFill>
        <p:spPr bwMode="auto">
          <a:xfrm>
            <a:off x="7822996" y="5613125"/>
            <a:ext cx="4374999" cy="125894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5176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6BCD4C2-1AFB-4E2B-8E3A-7E526A95EB41}"/>
              </a:ext>
            </a:extLst>
          </p:cNvPr>
          <p:cNvSpPr txBox="1"/>
          <p:nvPr/>
        </p:nvSpPr>
        <p:spPr>
          <a:xfrm>
            <a:off x="3693112" y="2144049"/>
            <a:ext cx="7572651" cy="2326214"/>
          </a:xfrm>
          <a:prstGeom prst="rect">
            <a:avLst/>
          </a:prstGeom>
          <a:noFill/>
        </p:spPr>
        <p:txBody>
          <a:bodyPr wrap="square">
            <a:spAutoFit/>
          </a:bodyPr>
          <a:lstStyle/>
          <a:p>
            <a:pPr algn="just">
              <a:lnSpc>
                <a:spcPct val="107000"/>
              </a:lnSpc>
              <a:spcAft>
                <a:spcPts val="800"/>
              </a:spcAft>
            </a:pPr>
            <a:r>
              <a:rPr lang="en-GB" sz="1800" b="1">
                <a:effectLst/>
                <a:latin typeface="Calibri" panose="020F0502020204030204" pitchFamily="34" charset="0"/>
                <a:ea typeface="Calibri" panose="020F0502020204030204" pitchFamily="34" charset="0"/>
                <a:cs typeface="Calibri" panose="020F0502020204030204" pitchFamily="34" charset="0"/>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2200" b="1">
                <a:effectLst/>
                <a:latin typeface="Calibri" panose="020F0502020204030204" pitchFamily="34" charset="0"/>
                <a:ea typeface="Calibri" panose="020F0502020204030204" pitchFamily="34" charset="0"/>
                <a:cs typeface="Calibri" panose="020F0502020204030204" pitchFamily="34" charset="0"/>
              </a:rPr>
              <a:t>What do you do?</a:t>
            </a:r>
            <a:endParaRPr lang="en-GB" sz="22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GB" sz="2200">
                <a:effectLst/>
                <a:latin typeface="Calibri" panose="020F0502020204030204" pitchFamily="34" charset="0"/>
                <a:ea typeface="Calibri" panose="020F0502020204030204" pitchFamily="34" charset="0"/>
                <a:cs typeface="Calibri" panose="020F0502020204030204" pitchFamily="34" charset="0"/>
              </a:rPr>
              <a:t>Go to onto </a:t>
            </a:r>
            <a:r>
              <a:rPr lang="en-GB" sz="2200" u="sng">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a:rPr>
              <a:t>www.chimneykid.co.uk</a:t>
            </a:r>
            <a:r>
              <a:rPr lang="en-GB" sz="2200">
                <a:effectLst/>
                <a:latin typeface="Calibri" panose="020F0502020204030204" pitchFamily="34" charset="0"/>
                <a:ea typeface="Calibri" panose="020F0502020204030204" pitchFamily="34" charset="0"/>
                <a:cs typeface="Calibri" panose="020F0502020204030204" pitchFamily="34" charset="0"/>
              </a:rPr>
              <a:t> </a:t>
            </a:r>
            <a:endParaRPr lang="en-GB" sz="22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GB" sz="2200">
                <a:effectLst/>
                <a:latin typeface="Calibri" panose="020F0502020204030204" pitchFamily="34" charset="0"/>
                <a:ea typeface="Calibri" panose="020F0502020204030204" pitchFamily="34" charset="0"/>
                <a:cs typeface="Calibri" panose="020F0502020204030204" pitchFamily="34" charset="0"/>
              </a:rPr>
              <a:t>Go through and answer the questions </a:t>
            </a:r>
            <a:r>
              <a:rPr lang="en-GB" sz="2200">
                <a:latin typeface="Calibri" panose="020F0502020204030204" pitchFamily="34" charset="0"/>
                <a:ea typeface="Calibri" panose="020F0502020204030204" pitchFamily="34" charset="0"/>
                <a:cs typeface="Calibri" panose="020F0502020204030204" pitchFamily="34" charset="0"/>
              </a:rPr>
              <a:t>on the next slides. </a:t>
            </a:r>
          </a:p>
          <a:p>
            <a:pPr marL="342900" lvl="0" indent="-342900" algn="just">
              <a:lnSpc>
                <a:spcPct val="107000"/>
              </a:lnSpc>
              <a:buFont typeface="+mj-lt"/>
              <a:buAutoNum type="arabicPeriod"/>
            </a:pPr>
            <a:r>
              <a:rPr lang="en-GB" sz="2200">
                <a:effectLst/>
                <a:latin typeface="Calibri" panose="020F0502020204030204" pitchFamily="34" charset="0"/>
                <a:ea typeface="Calibri" panose="020F0502020204030204" pitchFamily="34" charset="0"/>
                <a:cs typeface="Calibri" panose="020F0502020204030204" pitchFamily="34" charset="0"/>
              </a:rPr>
              <a:t>Use the website to correctly answer as many as you can.</a:t>
            </a:r>
            <a:r>
              <a:rPr lang="en-GB" sz="1800">
                <a:effectLst/>
                <a:latin typeface="Calibri" panose="020F0502020204030204" pitchFamily="34" charset="0"/>
                <a:ea typeface="Calibri" panose="020F0502020204030204" pitchFamily="34" charset="0"/>
                <a:cs typeface="Calibri" panose="020F0502020204030204" pitchFamily="34" charset="0"/>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31EC560-8114-4CD7-98DC-6BD909EB1403}"/>
              </a:ext>
            </a:extLst>
          </p:cNvPr>
          <p:cNvSpPr txBox="1"/>
          <p:nvPr/>
        </p:nvSpPr>
        <p:spPr>
          <a:xfrm>
            <a:off x="5941288" y="4362769"/>
            <a:ext cx="6096000" cy="595932"/>
          </a:xfrm>
          <a:prstGeom prst="rect">
            <a:avLst/>
          </a:prstGeom>
          <a:noFill/>
        </p:spPr>
        <p:txBody>
          <a:bodyPr wrap="square">
            <a:spAutoFit/>
          </a:bodyPr>
          <a:lstStyle/>
          <a:p>
            <a:pPr lvl="0" algn="just">
              <a:lnSpc>
                <a:spcPct val="107000"/>
              </a:lnSpc>
              <a:spcAft>
                <a:spcPts val="800"/>
              </a:spcAft>
            </a:pPr>
            <a:r>
              <a:rPr lang="en-GB" sz="3200">
                <a:effectLst/>
                <a:latin typeface="Calibri" panose="020F0502020204030204" pitchFamily="34" charset="0"/>
                <a:ea typeface="Calibri" panose="020F0502020204030204" pitchFamily="34" charset="0"/>
                <a:cs typeface="Calibri" panose="020F0502020204030204" pitchFamily="34" charset="0"/>
              </a:rPr>
              <a:t>Good luck!</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descr="A close up of a device&#10;&#10;Description automatically generated">
            <a:extLst>
              <a:ext uri="{FF2B5EF4-FFF2-40B4-BE49-F238E27FC236}">
                <a16:creationId xmlns:a16="http://schemas.microsoft.com/office/drawing/2014/main" id="{E2BF393E-3F8D-46BC-A304-8745C02E76CB}"/>
              </a:ext>
            </a:extLst>
          </p:cNvPr>
          <p:cNvPicPr/>
          <p:nvPr/>
        </p:nvPicPr>
        <p:blipFill>
          <a:blip r:embed="rId3" cstate="print">
            <a:extLst>
              <a:ext uri="{28A0092B-C50C-407E-A947-70E740481C1C}">
                <a14:useLocalDpi xmlns:a14="http://schemas.microsoft.com/office/drawing/2010/main" val="0"/>
              </a:ext>
            </a:extLst>
          </a:blip>
          <a:stretch>
            <a:fillRect/>
          </a:stretch>
        </p:blipFill>
        <p:spPr>
          <a:xfrm rot="21422251">
            <a:off x="-196122" y="-244385"/>
            <a:ext cx="4375361" cy="7519077"/>
          </a:xfrm>
          <a:prstGeom prst="rect">
            <a:avLst/>
          </a:prstGeom>
        </p:spPr>
      </p:pic>
    </p:spTree>
    <p:extLst>
      <p:ext uri="{BB962C8B-B14F-4D97-AF65-F5344CB8AC3E}">
        <p14:creationId xmlns:p14="http://schemas.microsoft.com/office/powerpoint/2010/main" val="1561888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822038" y="581892"/>
            <a:ext cx="10815781" cy="6045886"/>
          </a:xfrm>
          <a:prstGeom prst="rect">
            <a:avLst/>
          </a:prstGeom>
          <a:noFill/>
        </p:spPr>
        <p:txBody>
          <a:bodyPr wrap="square" rtlCol="0">
            <a:spAutoFit/>
          </a:bodyPr>
          <a:lstStyle/>
          <a:p>
            <a:pPr algn="just">
              <a:lnSpc>
                <a:spcPct val="107000"/>
              </a:lnSpc>
              <a:spcAft>
                <a:spcPts val="800"/>
              </a:spcAft>
            </a:pPr>
            <a:r>
              <a:rPr lang="en-GB"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Questions:</a:t>
            </a:r>
          </a:p>
          <a:p>
            <a:pPr algn="just">
              <a:lnSpc>
                <a:spcPct val="107000"/>
              </a:lnSpc>
              <a:spcAft>
                <a:spcPts val="800"/>
              </a:spcAft>
            </a:pPr>
            <a:endParaRPr lang="en-GB"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According to the video on the home page what is the truth?		</a:t>
            </a:r>
            <a:r>
              <a:rPr lang="en-GB" i="1" dirty="0">
                <a:solidFill>
                  <a:srgbClr val="808080"/>
                </a:solidFill>
                <a:effectLst/>
                <a:latin typeface="Calibri" panose="020F0502020204030204" pitchFamily="34" charset="0"/>
                <a:ea typeface="Calibri" panose="020F0502020204030204" pitchFamily="34" charset="0"/>
                <a:cs typeface="Calibri" panose="020F0502020204030204" pitchFamily="34" charset="0"/>
              </a:rPr>
              <a:t>Hint: watch the video!</a:t>
            </a:r>
          </a:p>
          <a:p>
            <a:pPr marL="342900" lvl="0" indent="-342900">
              <a:lnSpc>
                <a:spcPct val="107000"/>
              </a:lnSpc>
              <a:spcAft>
                <a:spcPts val="800"/>
              </a:spcAft>
              <a:buFont typeface="+mj-lt"/>
              <a:buAutoNum type="arabicPeriod"/>
            </a:pPr>
            <a:endParaRPr lang="en-GB"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dirty="0">
                <a:effectLst/>
                <a:latin typeface="Calibri" panose="020F0502020204030204" pitchFamily="34" charset="0"/>
                <a:ea typeface="Calibri" panose="020F0502020204030204" pitchFamily="34" charset="0"/>
                <a:cs typeface="Times New Roman" panose="02020603050405020304" pitchFamily="18" charset="0"/>
              </a:rPr>
              <a:t>What could someone buy if they stopped smoking for 6 months and normally smoked 4 packets of cigarettes a week? </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Hint: the average cost of a packet of cigarettes is £10. Use the spend calculator to see what you could buy!</a:t>
            </a:r>
          </a:p>
          <a:p>
            <a:pPr marL="342900" lvl="0" indent="-342900">
              <a:lnSpc>
                <a:spcPct val="107000"/>
              </a:lnSpc>
              <a:spcAft>
                <a:spcPts val="800"/>
              </a:spcAft>
              <a:buFont typeface="+mj-lt"/>
              <a:buAutoNum type="arabicPeriod"/>
            </a:pPr>
            <a:endParaRPr lang="en-GB"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things can be done to prevent fires if you or somebody else in your home smokes in the house? 						</a:t>
            </a: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GB"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GB" i="1" dirty="0">
                <a:solidFill>
                  <a:srgbClr val="808080"/>
                </a:solidFill>
                <a:effectLst/>
                <a:latin typeface="Calibri" panose="020F0502020204030204" pitchFamily="34" charset="0"/>
                <a:ea typeface="Calibri" panose="020F0502020204030204" pitchFamily="34" charset="0"/>
                <a:cs typeface="Calibri" panose="020F0502020204030204" pitchFamily="34" charset="0"/>
              </a:rPr>
              <a:t>Hint: find the right page from “More about smoking”</a:t>
            </a:r>
            <a:endParaRPr lang="en-GB"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dirty="0">
                <a:effectLst/>
                <a:latin typeface="Calibri" panose="020F0502020204030204" pitchFamily="34" charset="0"/>
                <a:ea typeface="Calibri" panose="020F0502020204030204" pitchFamily="34" charset="0"/>
                <a:cs typeface="Calibri" panose="020F0502020204030204" pitchFamily="34" charset="0"/>
              </a:rPr>
              <a:t>Globally how many trees are cut down every year to make way for tobacco production?</a:t>
            </a: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Font typeface="+mj-lt"/>
              <a:buAutoNum type="arabicPeriod"/>
            </a:pP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dirty="0">
                <a:effectLst/>
                <a:latin typeface="Calibri" panose="020F0502020204030204" pitchFamily="34" charset="0"/>
                <a:ea typeface="Calibri" panose="020F0502020204030204" pitchFamily="34" charset="0"/>
                <a:cs typeface="Calibri" panose="020F0502020204030204" pitchFamily="34" charset="0"/>
              </a:rPr>
              <a:t>What are 3 main nasty substances in a cigarette?</a:t>
            </a: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Font typeface="+mj-lt"/>
              <a:buAutoNum type="arabicPeriod"/>
            </a:pPr>
            <a:endParaRPr lang="en-GB"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Font typeface="+mj-lt"/>
              <a:buAutoNum type="arabicPeriod"/>
            </a:pPr>
            <a:r>
              <a:rPr lang="en-GB" dirty="0">
                <a:solidFill>
                  <a:srgbClr val="000000"/>
                </a:solidFill>
                <a:effectLst/>
                <a:latin typeface="Calibri" panose="020F0502020204030204" pitchFamily="34" charset="0"/>
                <a:ea typeface="Calibri" panose="020F0502020204030204" pitchFamily="34" charset="0"/>
              </a:rPr>
              <a:t>What percentage of smokers say they want to quit smoking for good?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pic>
        <p:nvPicPr>
          <p:cNvPr id="2" name="Picture 1" descr="A picture containing food&#10;&#10;Description automatically generated">
            <a:extLst>
              <a:ext uri="{FF2B5EF4-FFF2-40B4-BE49-F238E27FC236}">
                <a16:creationId xmlns:a16="http://schemas.microsoft.com/office/drawing/2014/main" id="{CD1A7A59-ED34-4E21-830B-C7E4ECACD7BD}"/>
              </a:ext>
            </a:extLst>
          </p:cNvPr>
          <p:cNvPicPr/>
          <p:nvPr/>
        </p:nvPicPr>
        <p:blipFill rotWithShape="1">
          <a:blip r:embed="rId2" cstate="print">
            <a:extLst>
              <a:ext uri="{28A0092B-C50C-407E-A947-70E740481C1C}">
                <a14:useLocalDpi xmlns:a14="http://schemas.microsoft.com/office/drawing/2010/main" val="0"/>
              </a:ext>
            </a:extLst>
          </a:blip>
          <a:srcRect l="3655" t="10507" r="41604" b="43378"/>
          <a:stretch/>
        </p:blipFill>
        <p:spPr bwMode="auto">
          <a:xfrm rot="-2040000">
            <a:off x="7658010" y="4658297"/>
            <a:ext cx="5229164" cy="316356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29302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8" descr="A close up of a sign&#10;&#10;Description automatically generated">
            <a:extLst>
              <a:ext uri="{FF2B5EF4-FFF2-40B4-BE49-F238E27FC236}">
                <a16:creationId xmlns:a16="http://schemas.microsoft.com/office/drawing/2014/main" id="{0FDA9967-B702-4ED7-9BA4-CA841BB948A7}"/>
              </a:ext>
            </a:extLst>
          </p:cNvPr>
          <p:cNvPicPr>
            <a:picLocks noChangeAspect="1"/>
          </p:cNvPicPr>
          <p:nvPr/>
        </p:nvPicPr>
        <p:blipFill>
          <a:blip r:embed="rId2"/>
          <a:stretch>
            <a:fillRect/>
          </a:stretch>
        </p:blipFill>
        <p:spPr>
          <a:xfrm flipH="1">
            <a:off x="9792634" y="2454709"/>
            <a:ext cx="3033963" cy="2399765"/>
          </a:xfrm>
          <a:prstGeom prst="rect">
            <a:avLst/>
          </a:prstGeom>
        </p:spPr>
      </p:pic>
      <p:sp>
        <p:nvSpPr>
          <p:cNvPr id="8" name="TextBox 7">
            <a:extLst>
              <a:ext uri="{FF2B5EF4-FFF2-40B4-BE49-F238E27FC236}">
                <a16:creationId xmlns:a16="http://schemas.microsoft.com/office/drawing/2014/main" id="{0F1E6F38-219F-4695-BD54-254AD52FB273}"/>
              </a:ext>
            </a:extLst>
          </p:cNvPr>
          <p:cNvSpPr txBox="1"/>
          <p:nvPr/>
        </p:nvSpPr>
        <p:spPr>
          <a:xfrm>
            <a:off x="822038" y="477508"/>
            <a:ext cx="10815781" cy="6148478"/>
          </a:xfrm>
          <a:prstGeom prst="rect">
            <a:avLst/>
          </a:prstGeom>
          <a:noFill/>
        </p:spPr>
        <p:txBody>
          <a:bodyPr wrap="square" rtlCol="0">
            <a:spAutoFit/>
          </a:bodyPr>
          <a:lstStyle/>
          <a:p>
            <a:pPr marL="342900" lvl="0" indent="-342900">
              <a:lnSpc>
                <a:spcPct val="107000"/>
              </a:lnSpc>
              <a:spcAft>
                <a:spcPts val="800"/>
              </a:spcAft>
              <a:buFont typeface="+mj-lt"/>
              <a:buAutoNum type="arabicPeriod" startAt="7"/>
            </a:pPr>
            <a:r>
              <a:rPr lang="en-GB">
                <a:solidFill>
                  <a:srgbClr val="000000"/>
                </a:solidFill>
                <a:effectLst/>
                <a:latin typeface="Calibri" panose="020F0502020204030204" pitchFamily="34" charset="0"/>
                <a:ea typeface="Calibri" panose="020F0502020204030204" pitchFamily="34" charset="0"/>
                <a:cs typeface="Calibri" panose="020F0502020204030204" pitchFamily="34" charset="0"/>
              </a:rPr>
              <a:t>Within 10 minutes of inhaling smoke, how much harder is the heart having to work? (as a percentage) </a:t>
            </a:r>
            <a:r>
              <a:rPr lang="en-GB">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lnSpc>
                <a:spcPct val="107000"/>
              </a:lnSpc>
              <a:spcAft>
                <a:spcPts val="800"/>
              </a:spcAft>
              <a:buFont typeface="+mj-lt"/>
              <a:buAutoNum type="arabicPeriod" startAt="7"/>
            </a:pPr>
            <a:endParaRPr lang="en-GB">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7"/>
            </a:pPr>
            <a:r>
              <a:rPr lang="en-GB">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What is the legal age to buy an e-cigarette or vape? </a:t>
            </a:r>
            <a:r>
              <a:rPr lang="en-GB">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lnSpc>
                <a:spcPct val="107000"/>
              </a:lnSpc>
              <a:spcAft>
                <a:spcPts val="800"/>
              </a:spcAft>
              <a:buFont typeface="+mj-lt"/>
              <a:buAutoNum type="arabicPeriod" startAt="7"/>
            </a:pPr>
            <a:endParaRPr lang="en-GB">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7"/>
            </a:pPr>
            <a:r>
              <a:rPr lang="en-GB">
                <a:solidFill>
                  <a:srgbClr val="000000"/>
                </a:solidFill>
                <a:effectLst/>
                <a:latin typeface="Calibri" panose="020F0502020204030204" pitchFamily="34" charset="0"/>
                <a:ea typeface="Calibri" panose="020F0502020204030204" pitchFamily="34" charset="0"/>
                <a:cs typeface="Calibri" panose="020F0502020204030204" pitchFamily="34" charset="0"/>
              </a:rPr>
              <a:t>Over a year, children living in a household with two or more smokers can inhale the same amount of nicotine as smoking how many cigarettes themselves?</a:t>
            </a:r>
            <a:r>
              <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lnSpc>
                <a:spcPct val="107000"/>
              </a:lnSpc>
              <a:spcAft>
                <a:spcPts val="800"/>
              </a:spcAft>
              <a:buFont typeface="+mj-lt"/>
              <a:buAutoNum type="arabicPeriod" startAt="7"/>
            </a:pP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7"/>
            </a:pPr>
            <a:r>
              <a:rPr lang="en-GB">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What is the name of the young people’s Stop Smoking Service in Hull?</a:t>
            </a:r>
            <a:r>
              <a:rPr lang="en-GB"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7"/>
            </a:pPr>
            <a:endParaRPr lang="en-GB">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7"/>
            </a:pPr>
            <a:r>
              <a:rPr lang="en-GB"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GB">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 what year were TV adverts promoting cigarettes banned?</a:t>
            </a:r>
            <a:r>
              <a:rPr lang="en-GB"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7"/>
            </a:pPr>
            <a:endParaRPr lang="en-GB">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7"/>
            </a:pPr>
            <a:r>
              <a:rPr lang="en-GB"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GB">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 person who smokes 20 cigarettes every day will spend around £70 a week on cigarettes, how much would they spend over a year? </a:t>
            </a:r>
            <a:r>
              <a:rPr lang="en-GB">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GB"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Hint: this is a maths question!</a:t>
            </a:r>
          </a:p>
          <a:p>
            <a:pPr marL="342900" lvl="0" indent="-342900">
              <a:lnSpc>
                <a:spcPct val="107000"/>
              </a:lnSpc>
              <a:spcAft>
                <a:spcPts val="800"/>
              </a:spcAft>
              <a:buFont typeface="+mj-lt"/>
              <a:buAutoNum type="arabicPeriod" startAt="7"/>
            </a:pPr>
            <a:endParaRPr lang="en-GB" i="1">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7"/>
            </a:pPr>
            <a:r>
              <a:rPr lang="en-GB">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What percentage of street litter is smoking related?</a:t>
            </a:r>
            <a:endParaRPr lang="en-GB">
              <a:effectLst/>
              <a:latin typeface="Calibri" panose="020F0502020204030204" pitchFamily="34" charset="0"/>
              <a:ea typeface="Calibri" panose="020F0502020204030204" pitchFamily="34" charset="0"/>
              <a:cs typeface="Times New Roman" panose="02020603050405020304" pitchFamily="18" charset="0"/>
            </a:endParaRPr>
          </a:p>
          <a:p>
            <a:endParaRPr lang="en-GB"/>
          </a:p>
        </p:txBody>
      </p:sp>
      <p:pic>
        <p:nvPicPr>
          <p:cNvPr id="3076" name="Picture 10" descr="A picture containing food&#10;&#10;Description automatically generated">
            <a:extLst>
              <a:ext uri="{FF2B5EF4-FFF2-40B4-BE49-F238E27FC236}">
                <a16:creationId xmlns:a16="http://schemas.microsoft.com/office/drawing/2014/main" id="{FEDE3BB3-23AE-4959-9F05-94B66F1963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98" t="10429" r="955" b="41777"/>
          <a:stretch>
            <a:fillRect/>
          </a:stretch>
        </p:blipFill>
        <p:spPr bwMode="auto">
          <a:xfrm>
            <a:off x="-84138" y="10202863"/>
            <a:ext cx="7889876" cy="13128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6416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822038" y="664794"/>
            <a:ext cx="10815781" cy="5163016"/>
          </a:xfrm>
          <a:prstGeom prst="rect">
            <a:avLst/>
          </a:prstGeom>
          <a:noFill/>
        </p:spPr>
        <p:txBody>
          <a:bodyPr wrap="square" lIns="91440" tIns="45720" rIns="91440" bIns="45720" rtlCol="0" anchor="t">
            <a:spAutoFit/>
          </a:bodyPr>
          <a:lstStyle/>
          <a:p>
            <a:pPr marL="342900" indent="-342900">
              <a:lnSpc>
                <a:spcPct val="107000"/>
              </a:lnSpc>
              <a:spcAft>
                <a:spcPts val="800"/>
              </a:spcAft>
              <a:buFont typeface="+mj-lt"/>
              <a:buAutoNum type="arabicPeriod" startAt="14"/>
            </a:pPr>
            <a:r>
              <a:rPr lang="en-GB" dirty="0">
                <a:solidFill>
                  <a:srgbClr val="000000"/>
                </a:solidFill>
                <a:effectLst/>
                <a:latin typeface="Calibri"/>
                <a:ea typeface="Calibri" panose="020F0502020204030204" pitchFamily="34" charset="0"/>
                <a:cs typeface="Times New Roman"/>
              </a:rPr>
              <a:t>What is the first thing you will notice about a smoker?</a:t>
            </a:r>
            <a:r>
              <a:rPr lang="en-GB" dirty="0">
                <a:solidFill>
                  <a:srgbClr val="000000"/>
                </a:solidFill>
                <a:latin typeface="Calibri"/>
                <a:ea typeface="Calibri" panose="020F0502020204030204" pitchFamily="34" charset="0"/>
                <a:cs typeface="Times New Roman"/>
              </a:rPr>
              <a:t> </a:t>
            </a:r>
            <a:endParaRPr lang="en-GB">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14"/>
            </a:pPr>
            <a:endParaRPr lang="en-GB">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startAt="14"/>
            </a:pPr>
            <a:r>
              <a:rPr lang="en-GB" dirty="0">
                <a:effectLst/>
                <a:latin typeface="Calibri"/>
                <a:ea typeface="Calibri" panose="020F0502020204030204" pitchFamily="34" charset="0"/>
                <a:cs typeface="Times New Roman"/>
              </a:rPr>
              <a:t>How many chemicals are in cigarette smoke?</a:t>
            </a:r>
            <a:r>
              <a:rPr lang="en-GB" dirty="0">
                <a:latin typeface="Calibri"/>
                <a:ea typeface="Calibri" panose="020F0502020204030204" pitchFamily="34" charset="0"/>
                <a:cs typeface="Times New Roman"/>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14"/>
            </a:pPr>
            <a:endParaRPr lang="en-GB">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14"/>
            </a:pPr>
            <a:r>
              <a:rPr lang="en-GB" dirty="0">
                <a:solidFill>
                  <a:srgbClr val="000000"/>
                </a:solidFill>
                <a:effectLst/>
                <a:latin typeface="Calibri"/>
                <a:ea typeface="Calibri" panose="020F0502020204030204" pitchFamily="34" charset="0"/>
                <a:cs typeface="Times New Roman"/>
              </a:rPr>
              <a:t>What are you four times more likely to quit smoking with? </a:t>
            </a:r>
            <a:r>
              <a:rPr lang="en-GB" dirty="0">
                <a:effectLst/>
                <a:latin typeface="Calibri"/>
                <a:ea typeface="Calibri" panose="020F0502020204030204" pitchFamily="34" charset="0"/>
                <a:cs typeface="Calibri"/>
              </a:rPr>
              <a:t> </a:t>
            </a:r>
          </a:p>
          <a:p>
            <a:pPr marL="342900" lvl="0" indent="-342900">
              <a:lnSpc>
                <a:spcPct val="107000"/>
              </a:lnSpc>
              <a:spcAft>
                <a:spcPts val="800"/>
              </a:spcAft>
              <a:buFont typeface="+mj-lt"/>
              <a:buAutoNum type="arabicPeriod" startAt="14"/>
            </a:pPr>
            <a:endParaRPr lang="en-GB">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startAt="14"/>
            </a:pPr>
            <a:r>
              <a:rPr lang="en-GB" dirty="0">
                <a:solidFill>
                  <a:srgbClr val="000000"/>
                </a:solidFill>
                <a:latin typeface="Calibri"/>
                <a:ea typeface="Calibri" panose="020F0502020204030204" pitchFamily="34" charset="0"/>
                <a:cs typeface="Times New Roman"/>
              </a:rPr>
              <a:t> </a:t>
            </a:r>
            <a:r>
              <a:rPr lang="en-GB" dirty="0">
                <a:solidFill>
                  <a:srgbClr val="000000"/>
                </a:solidFill>
                <a:effectLst/>
                <a:latin typeface="Calibri"/>
                <a:ea typeface="Calibri" panose="020F0502020204030204" pitchFamily="34" charset="0"/>
                <a:cs typeface="Times New Roman"/>
              </a:rPr>
              <a:t>What is the Friday Fact on February 7</a:t>
            </a:r>
            <a:r>
              <a:rPr lang="en-GB" baseline="30000" dirty="0">
                <a:solidFill>
                  <a:srgbClr val="000000"/>
                </a:solidFill>
                <a:effectLst/>
                <a:latin typeface="Calibri"/>
                <a:ea typeface="Calibri" panose="020F0502020204030204" pitchFamily="34" charset="0"/>
                <a:cs typeface="Times New Roman"/>
              </a:rPr>
              <a:t>th</a:t>
            </a:r>
            <a:r>
              <a:rPr lang="en-GB" dirty="0">
                <a:solidFill>
                  <a:srgbClr val="000000"/>
                </a:solidFill>
                <a:effectLst/>
                <a:latin typeface="Calibri"/>
                <a:ea typeface="Calibri" panose="020F0502020204030204" pitchFamily="34" charset="0"/>
                <a:cs typeface="Times New Roman"/>
              </a:rPr>
              <a:t>?</a:t>
            </a:r>
            <a:r>
              <a:rPr lang="en-GB" dirty="0">
                <a:solidFill>
                  <a:srgbClr val="000000"/>
                </a:solidFill>
                <a:effectLst/>
                <a:latin typeface="Calibri"/>
                <a:ea typeface="Calibri" panose="020F0502020204030204" pitchFamily="34" charset="0"/>
                <a:cs typeface="Calibri"/>
              </a:rPr>
              <a:t>		</a:t>
            </a:r>
            <a:r>
              <a:rPr lang="en-GB" i="1" dirty="0">
                <a:solidFill>
                  <a:srgbClr val="808080"/>
                </a:solidFill>
                <a:effectLst/>
                <a:latin typeface="Calibri"/>
                <a:ea typeface="Calibri" panose="020F0502020204030204" pitchFamily="34" charset="0"/>
                <a:cs typeface="Times New Roman"/>
              </a:rPr>
              <a:t>Hint: find the right month in the diary</a:t>
            </a:r>
          </a:p>
          <a:p>
            <a:pPr marL="342900" lvl="0" indent="-342900">
              <a:lnSpc>
                <a:spcPct val="107000"/>
              </a:lnSpc>
              <a:spcAft>
                <a:spcPts val="800"/>
              </a:spcAft>
              <a:buFont typeface="+mj-lt"/>
              <a:buAutoNum type="arabicPeriod" startAt="14"/>
            </a:pPr>
            <a:endParaRPr lang="en-GB" i="1">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startAt="14"/>
            </a:pPr>
            <a:r>
              <a:rPr lang="en-GB" dirty="0">
                <a:solidFill>
                  <a:srgbClr val="000000"/>
                </a:solidFill>
                <a:effectLst/>
                <a:latin typeface="Calibri"/>
                <a:ea typeface="Calibri" panose="020F0502020204030204" pitchFamily="34" charset="0"/>
                <a:cs typeface="Times New Roman"/>
              </a:rPr>
              <a:t>If you smoked 5 packets of cigarettes per week and you stopped smoking for 10 years, what could you buy?</a:t>
            </a:r>
            <a:r>
              <a:rPr lang="en-GB" dirty="0">
                <a:solidFill>
                  <a:srgbClr val="000000"/>
                </a:solidFill>
                <a:latin typeface="Calibri"/>
                <a:ea typeface="Calibri" panose="020F0502020204030204" pitchFamily="34" charset="0"/>
                <a:cs typeface="Times New Roman"/>
              </a:rPr>
              <a:t> </a:t>
            </a:r>
            <a:endPar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endParaRPr lang="en-GB">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startAt="19"/>
            </a:pPr>
            <a:r>
              <a:rPr lang="en-GB" dirty="0">
                <a:solidFill>
                  <a:srgbClr val="000000"/>
                </a:solidFill>
                <a:latin typeface="Calibri"/>
                <a:ea typeface="Calibri" panose="020F0502020204030204" pitchFamily="34" charset="0"/>
                <a:cs typeface="Times New Roman"/>
              </a:rPr>
              <a:t> </a:t>
            </a:r>
            <a:r>
              <a:rPr lang="en-GB" dirty="0">
                <a:solidFill>
                  <a:srgbClr val="000000"/>
                </a:solidFill>
                <a:effectLst/>
                <a:latin typeface="Calibri"/>
                <a:ea typeface="Calibri" panose="020F0502020204030204" pitchFamily="34" charset="0"/>
                <a:cs typeface="Times New Roman"/>
              </a:rPr>
              <a:t>How many deaths does second-hand smoke cause every year in 20 – 63 year olds?</a:t>
            </a:r>
          </a:p>
          <a:p>
            <a:pPr marL="342900" lvl="0" indent="-342900">
              <a:lnSpc>
                <a:spcPct val="107000"/>
              </a:lnSpc>
              <a:spcAft>
                <a:spcPts val="800"/>
              </a:spcAft>
              <a:buFont typeface="+mj-lt"/>
              <a:buAutoNum type="arabicPeriod" startAt="19"/>
            </a:pPr>
            <a:endParaRPr lang="en-GB">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19"/>
            </a:pPr>
            <a:r>
              <a:rPr lang="en-GB" dirty="0">
                <a:effectLst/>
                <a:latin typeface="Calibri"/>
                <a:ea typeface="Calibri" panose="020F0502020204030204" pitchFamily="34" charset="0"/>
                <a:cs typeface="Times New Roman"/>
              </a:rPr>
              <a:t>Nicotine starts to affect the brain within how many seconds of inhaling cigarette smoke?</a:t>
            </a:r>
          </a:p>
        </p:txBody>
      </p:sp>
      <p:sp>
        <p:nvSpPr>
          <p:cNvPr id="3" name="Rectangle 2">
            <a:extLst>
              <a:ext uri="{FF2B5EF4-FFF2-40B4-BE49-F238E27FC236}">
                <a16:creationId xmlns:a16="http://schemas.microsoft.com/office/drawing/2014/main" id="{54B7A7A1-E4A3-4D17-9F42-DAB324B6AC04}"/>
              </a:ext>
            </a:extLst>
          </p:cNvPr>
          <p:cNvSpPr>
            <a:spLocks noChangeArrowheads="1"/>
          </p:cNvSpPr>
          <p:nvPr/>
        </p:nvSpPr>
        <p:spPr bwMode="auto">
          <a:xfrm>
            <a:off x="8780016" y="540650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cxnSp>
        <p:nvCxnSpPr>
          <p:cNvPr id="7" name="Straight Connector 6">
            <a:extLst>
              <a:ext uri="{FF2B5EF4-FFF2-40B4-BE49-F238E27FC236}">
                <a16:creationId xmlns:a16="http://schemas.microsoft.com/office/drawing/2014/main" id="{2F0630CB-CBFE-4C25-8E2F-446F25A1305D}"/>
              </a:ext>
            </a:extLst>
          </p:cNvPr>
          <p:cNvCxnSpPr/>
          <p:nvPr/>
        </p:nvCxnSpPr>
        <p:spPr>
          <a:xfrm flipV="1">
            <a:off x="14456916" y="11934936"/>
            <a:ext cx="533400" cy="352425"/>
          </a:xfrm>
          <a:prstGeom prst="line">
            <a:avLst/>
          </a:prstGeom>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87E5E57-4EFD-464B-8118-8D809834682E}"/>
              </a:ext>
            </a:extLst>
          </p:cNvPr>
          <p:cNvSpPr>
            <a:spLocks noChangeArrowheads="1"/>
          </p:cNvSpPr>
          <p:nvPr/>
        </p:nvSpPr>
        <p:spPr bwMode="auto">
          <a:xfrm>
            <a:off x="7385325" y="5519847"/>
            <a:ext cx="383496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GB" altLang="en-US" b="1" i="0" u="none" strike="noStrike" cap="none" normalizeH="0" baseline="0">
                <a:ln>
                  <a:noFill/>
                </a:ln>
                <a:solidFill>
                  <a:schemeClr val="tx1"/>
                </a:solidFill>
                <a:effectLst/>
                <a:latin typeface="+mn-lt"/>
                <a:ea typeface="Calibri" panose="020F0502020204030204" pitchFamily="34" charset="0"/>
                <a:cs typeface="Calibri" panose="020F0502020204030204" pitchFamily="34" charset="0"/>
              </a:rPr>
              <a:t>          How did you do?!              20</a:t>
            </a:r>
            <a:endParaRPr kumimoji="0" lang="en-GB" altLang="en-US" b="0" i="0" u="none" strike="noStrike" cap="none" normalizeH="0" baseline="0">
              <a:ln>
                <a:noFill/>
              </a:ln>
              <a:solidFill>
                <a:schemeClr val="tx1"/>
              </a:solidFill>
              <a:effectLst/>
              <a:latin typeface="+mn-lt"/>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a:ln>
                <a:noFill/>
              </a:ln>
              <a:solidFill>
                <a:schemeClr val="tx1"/>
              </a:solidFill>
              <a:effectLst/>
              <a:latin typeface="Arial" panose="020B0604020202020204" pitchFamily="34" charset="0"/>
            </a:endParaRPr>
          </a:p>
        </p:txBody>
      </p:sp>
      <p:cxnSp>
        <p:nvCxnSpPr>
          <p:cNvPr id="9" name="Straight Connector 8">
            <a:extLst>
              <a:ext uri="{FF2B5EF4-FFF2-40B4-BE49-F238E27FC236}">
                <a16:creationId xmlns:a16="http://schemas.microsoft.com/office/drawing/2014/main" id="{AE117E62-7857-49A1-8108-903AE9A138A5}"/>
              </a:ext>
            </a:extLst>
          </p:cNvPr>
          <p:cNvCxnSpPr>
            <a:cxnSpLocks/>
          </p:cNvCxnSpPr>
          <p:nvPr/>
        </p:nvCxnSpPr>
        <p:spPr>
          <a:xfrm flipH="1">
            <a:off x="10566400" y="5884483"/>
            <a:ext cx="471054" cy="471055"/>
          </a:xfrm>
          <a:prstGeom prst="line">
            <a:avLst/>
          </a:prstGeom>
        </p:spPr>
        <p:style>
          <a:lnRef idx="3">
            <a:schemeClr val="dk1"/>
          </a:lnRef>
          <a:fillRef idx="0">
            <a:schemeClr val="dk1"/>
          </a:fillRef>
          <a:effectRef idx="2">
            <a:schemeClr val="dk1"/>
          </a:effectRef>
          <a:fontRef idx="minor">
            <a:schemeClr val="tx1"/>
          </a:fontRef>
        </p:style>
      </p:cxnSp>
      <p:pic>
        <p:nvPicPr>
          <p:cNvPr id="2" name="Picture 1" descr="A picture containing food&#10;&#10;Description automatically generated">
            <a:extLst>
              <a:ext uri="{FF2B5EF4-FFF2-40B4-BE49-F238E27FC236}">
                <a16:creationId xmlns:a16="http://schemas.microsoft.com/office/drawing/2014/main" id="{32227573-551D-4B84-B3DF-9BA442B9EF15}"/>
              </a:ext>
            </a:extLst>
          </p:cNvPr>
          <p:cNvPicPr/>
          <p:nvPr/>
        </p:nvPicPr>
        <p:blipFill rotWithShape="1">
          <a:blip r:embed="rId2" cstate="print">
            <a:extLst>
              <a:ext uri="{28A0092B-C50C-407E-A947-70E740481C1C}">
                <a14:useLocalDpi xmlns:a14="http://schemas.microsoft.com/office/drawing/2010/main" val="0"/>
              </a:ext>
            </a:extLst>
          </a:blip>
          <a:srcRect l="21678" t="10228" r="21698" b="43408"/>
          <a:stretch/>
        </p:blipFill>
        <p:spPr bwMode="auto">
          <a:xfrm rot="12660000">
            <a:off x="8572074" y="-402729"/>
            <a:ext cx="4881977" cy="386785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91246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14" name="Picture 5" descr="A close up of a logo&#10;&#10;Description automatically generated">
            <a:extLst>
              <a:ext uri="{FF2B5EF4-FFF2-40B4-BE49-F238E27FC236}">
                <a16:creationId xmlns:a16="http://schemas.microsoft.com/office/drawing/2014/main" id="{B0FFA08E-A8DA-43A6-A5EC-0E754CE11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027" y="1466454"/>
            <a:ext cx="2773285" cy="196254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0">
            <a:extLst>
              <a:ext uri="{FF2B5EF4-FFF2-40B4-BE49-F238E27FC236}">
                <a16:creationId xmlns:a16="http://schemas.microsoft.com/office/drawing/2014/main" id="{909E52DF-3854-45A0-AFE9-021CE3894AC9}"/>
              </a:ext>
            </a:extLst>
          </p:cNvPr>
          <p:cNvSpPr>
            <a:spLocks noChangeArrowheads="1"/>
          </p:cNvSpPr>
          <p:nvPr/>
        </p:nvSpPr>
        <p:spPr bwMode="auto">
          <a:xfrm rot="10800000" flipV="1">
            <a:off x="3533312" y="1449157"/>
            <a:ext cx="720275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Diary of a Chimney Kid is a resource that offers lots of information, facts, and advice on smoking. We share stories from real people in Hull to show how smoking affects all aspects of people’s lives, whether they smoke themselves or </a:t>
            </a:r>
            <a:r>
              <a:rPr kumimoji="0" lang="en-GB" altLang="en-US" i="0" u="none" strike="noStrike" cap="none" normalizeH="0" baseline="0">
                <a:ln>
                  <a:noFill/>
                </a:ln>
                <a:solidFill>
                  <a:schemeClr val="tx1"/>
                </a:solidFill>
                <a:effectLst/>
                <a:ea typeface="Calibri" panose="020F0502020204030204" pitchFamily="34" charset="0"/>
                <a:cs typeface="Times New Roman" panose="02020603050405020304" pitchFamily="18" charset="0"/>
              </a:rPr>
              <a:t>not.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Use </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hlinkClick r:id="rId3"/>
              </a:rPr>
              <a:t>www.chimneykid.co.uk</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 or follow us by searching </a:t>
            </a:r>
            <a:r>
              <a:rPr kumimoji="0" lang="en-GB" altLang="en-US" i="0" u="none" strike="noStrike" cap="none" normalizeH="0" baseline="0" dirty="0">
                <a:ln>
                  <a:noFill/>
                </a:ln>
                <a:solidFill>
                  <a:srgbClr val="000000"/>
                </a:solidFill>
                <a:effectLst/>
                <a:ea typeface="Calibri" panose="020F0502020204030204" pitchFamily="34" charset="0"/>
                <a:cs typeface="Calibri" panose="020F0502020204030204" pitchFamily="34" charset="0"/>
              </a:rPr>
              <a:t>‘Diary of a Chimney Kid’ on Instagram &amp; YouTube.</a:t>
            </a:r>
            <a:endParaRPr kumimoji="0" lang="en-GB" altLang="en-US" i="0" u="none" strike="noStrike" cap="none" normalizeH="0" baseline="0" dirty="0">
              <a:ln>
                <a:noFill/>
              </a:ln>
              <a:solidFill>
                <a:schemeClr val="tx1"/>
              </a:solidFill>
              <a:effectLst/>
            </a:endParaRPr>
          </a:p>
        </p:txBody>
      </p:sp>
      <p:sp>
        <p:nvSpPr>
          <p:cNvPr id="16" name="Rectangle 22">
            <a:extLst>
              <a:ext uri="{FF2B5EF4-FFF2-40B4-BE49-F238E27FC236}">
                <a16:creationId xmlns:a16="http://schemas.microsoft.com/office/drawing/2014/main" id="{7A513EE2-820E-4BF8-8D9C-7BB86CB1E858}"/>
              </a:ext>
            </a:extLst>
          </p:cNvPr>
          <p:cNvSpPr>
            <a:spLocks noChangeArrowheads="1"/>
          </p:cNvSpPr>
          <p:nvPr/>
        </p:nvSpPr>
        <p:spPr bwMode="auto">
          <a:xfrm>
            <a:off x="1713391" y="35239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117" name="Picture 14" descr="A picture containing food&#10;&#10;Description automatically generated">
            <a:extLst>
              <a:ext uri="{FF2B5EF4-FFF2-40B4-BE49-F238E27FC236}">
                <a16:creationId xmlns:a16="http://schemas.microsoft.com/office/drawing/2014/main" id="{FD925DE1-2B2B-4344-B043-C7BBBC7208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6521" y="3981174"/>
            <a:ext cx="1454136" cy="1457984"/>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D098A050-92A0-4A02-9FB1-3F51E4AB1DCC}"/>
              </a:ext>
            </a:extLst>
          </p:cNvPr>
          <p:cNvSpPr txBox="1"/>
          <p:nvPr/>
        </p:nvSpPr>
        <p:spPr>
          <a:xfrm>
            <a:off x="3090588" y="3887958"/>
            <a:ext cx="8522562" cy="1923604"/>
          </a:xfrm>
          <a:prstGeom prst="rect">
            <a:avLst/>
          </a:prstGeom>
          <a:noFill/>
        </p:spPr>
        <p:txBody>
          <a:bodyPr wrap="square" rtlCol="0">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you or a friend needs help to quit smoking, you can access the children and</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young people’s support service ‘Refresh’ anonymously via the details below. </a:t>
            </a: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Or access the ‘Quitting’ section on the Chimney Kid website for further</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information.   </a:t>
            </a: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 01482 331059 	E: refresh@hullcc.gov.uk</a:t>
            </a:r>
            <a:endParaRPr kumimoji="0" lang="en-GB" altLang="en-US" sz="3200" i="0" u="none" strike="noStrike" cap="none" normalizeH="0" baseline="0" dirty="0">
              <a:ln>
                <a:noFill/>
              </a:ln>
              <a:solidFill>
                <a:schemeClr val="tx1"/>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192681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592</Words>
  <Application>Microsoft Office PowerPoint</Application>
  <PresentationFormat>Widescreen</PresentationFormat>
  <Paragraphs>58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stage 3 &amp; 4 Quiz</dc:title>
  <dc:creator>eskimo soup</dc:creator>
  <cp:lastModifiedBy>eskimo soup</cp:lastModifiedBy>
  <cp:revision>122</cp:revision>
  <dcterms:created xsi:type="dcterms:W3CDTF">2020-09-14T14:03:41Z</dcterms:created>
  <dcterms:modified xsi:type="dcterms:W3CDTF">2020-09-24T11:35:23Z</dcterms:modified>
</cp:coreProperties>
</file>