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5" r:id="rId4"/>
    <p:sldId id="267"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kimo soup" userId="e23d0a949b167174" providerId="LiveId" clId="{DAC4A035-6BD3-402C-AC88-73E8C71DEFE1}"/>
    <pc:docChg chg="modSld modMainMaster">
      <pc:chgData name="eskimo soup" userId="e23d0a949b167174" providerId="LiveId" clId="{DAC4A035-6BD3-402C-AC88-73E8C71DEFE1}" dt="2020-09-18T14:51:28.153" v="3"/>
      <pc:docMkLst>
        <pc:docMk/>
      </pc:docMkLst>
      <pc:sldChg chg="setBg">
        <pc:chgData name="eskimo soup" userId="e23d0a949b167174" providerId="LiveId" clId="{DAC4A035-6BD3-402C-AC88-73E8C71DEFE1}" dt="2020-09-18T14:51:23.637" v="2"/>
        <pc:sldMkLst>
          <pc:docMk/>
          <pc:sldMk cId="4146399905" sldId="256"/>
        </pc:sldMkLst>
      </pc:sldChg>
      <pc:sldChg chg="setBg">
        <pc:chgData name="eskimo soup" userId="e23d0a949b167174" providerId="LiveId" clId="{DAC4A035-6BD3-402C-AC88-73E8C71DEFE1}" dt="2020-09-18T14:51:28.153" v="3"/>
        <pc:sldMkLst>
          <pc:docMk/>
          <pc:sldMk cId="2651761749" sldId="258"/>
        </pc:sldMkLst>
      </pc:sldChg>
      <pc:sldChg chg="setBg">
        <pc:chgData name="eskimo soup" userId="e23d0a949b167174" providerId="LiveId" clId="{DAC4A035-6BD3-402C-AC88-73E8C71DEFE1}" dt="2020-09-18T14:51:23.637" v="2"/>
        <pc:sldMkLst>
          <pc:docMk/>
          <pc:sldMk cId="3329302904" sldId="260"/>
        </pc:sldMkLst>
      </pc:sldChg>
      <pc:sldMasterChg chg="setBg modSldLayout">
        <pc:chgData name="eskimo soup" userId="e23d0a949b167174" providerId="LiveId" clId="{DAC4A035-6BD3-402C-AC88-73E8C71DEFE1}" dt="2020-09-18T14:51:23.637" v="2"/>
        <pc:sldMasterMkLst>
          <pc:docMk/>
          <pc:sldMasterMk cId="3741110253" sldId="2147483648"/>
        </pc:sldMasterMkLst>
        <pc:sldLayoutChg chg="setBg">
          <pc:chgData name="eskimo soup" userId="e23d0a949b167174" providerId="LiveId" clId="{DAC4A035-6BD3-402C-AC88-73E8C71DEFE1}" dt="2020-09-18T14:51:23.637" v="2"/>
          <pc:sldLayoutMkLst>
            <pc:docMk/>
            <pc:sldMasterMk cId="3741110253" sldId="2147483648"/>
            <pc:sldLayoutMk cId="3285328617" sldId="2147483649"/>
          </pc:sldLayoutMkLst>
        </pc:sldLayoutChg>
        <pc:sldLayoutChg chg="setBg">
          <pc:chgData name="eskimo soup" userId="e23d0a949b167174" providerId="LiveId" clId="{DAC4A035-6BD3-402C-AC88-73E8C71DEFE1}" dt="2020-09-18T14:51:23.637" v="2"/>
          <pc:sldLayoutMkLst>
            <pc:docMk/>
            <pc:sldMasterMk cId="3741110253" sldId="2147483648"/>
            <pc:sldLayoutMk cId="1980435393" sldId="2147483650"/>
          </pc:sldLayoutMkLst>
        </pc:sldLayoutChg>
        <pc:sldLayoutChg chg="setBg">
          <pc:chgData name="eskimo soup" userId="e23d0a949b167174" providerId="LiveId" clId="{DAC4A035-6BD3-402C-AC88-73E8C71DEFE1}" dt="2020-09-18T14:51:23.637" v="2"/>
          <pc:sldLayoutMkLst>
            <pc:docMk/>
            <pc:sldMasterMk cId="3741110253" sldId="2147483648"/>
            <pc:sldLayoutMk cId="1837322504" sldId="2147483651"/>
          </pc:sldLayoutMkLst>
        </pc:sldLayoutChg>
        <pc:sldLayoutChg chg="setBg">
          <pc:chgData name="eskimo soup" userId="e23d0a949b167174" providerId="LiveId" clId="{DAC4A035-6BD3-402C-AC88-73E8C71DEFE1}" dt="2020-09-18T14:51:23.637" v="2"/>
          <pc:sldLayoutMkLst>
            <pc:docMk/>
            <pc:sldMasterMk cId="3741110253" sldId="2147483648"/>
            <pc:sldLayoutMk cId="119857929" sldId="2147483652"/>
          </pc:sldLayoutMkLst>
        </pc:sldLayoutChg>
        <pc:sldLayoutChg chg="setBg">
          <pc:chgData name="eskimo soup" userId="e23d0a949b167174" providerId="LiveId" clId="{DAC4A035-6BD3-402C-AC88-73E8C71DEFE1}" dt="2020-09-18T14:51:23.637" v="2"/>
          <pc:sldLayoutMkLst>
            <pc:docMk/>
            <pc:sldMasterMk cId="3741110253" sldId="2147483648"/>
            <pc:sldLayoutMk cId="2148820474" sldId="2147483653"/>
          </pc:sldLayoutMkLst>
        </pc:sldLayoutChg>
        <pc:sldLayoutChg chg="setBg">
          <pc:chgData name="eskimo soup" userId="e23d0a949b167174" providerId="LiveId" clId="{DAC4A035-6BD3-402C-AC88-73E8C71DEFE1}" dt="2020-09-18T14:51:23.637" v="2"/>
          <pc:sldLayoutMkLst>
            <pc:docMk/>
            <pc:sldMasterMk cId="3741110253" sldId="2147483648"/>
            <pc:sldLayoutMk cId="2664196751" sldId="2147483654"/>
          </pc:sldLayoutMkLst>
        </pc:sldLayoutChg>
        <pc:sldLayoutChg chg="setBg">
          <pc:chgData name="eskimo soup" userId="e23d0a949b167174" providerId="LiveId" clId="{DAC4A035-6BD3-402C-AC88-73E8C71DEFE1}" dt="2020-09-18T14:51:23.637" v="2"/>
          <pc:sldLayoutMkLst>
            <pc:docMk/>
            <pc:sldMasterMk cId="3741110253" sldId="2147483648"/>
            <pc:sldLayoutMk cId="1703748564" sldId="2147483655"/>
          </pc:sldLayoutMkLst>
        </pc:sldLayoutChg>
        <pc:sldLayoutChg chg="setBg">
          <pc:chgData name="eskimo soup" userId="e23d0a949b167174" providerId="LiveId" clId="{DAC4A035-6BD3-402C-AC88-73E8C71DEFE1}" dt="2020-09-18T14:51:23.637" v="2"/>
          <pc:sldLayoutMkLst>
            <pc:docMk/>
            <pc:sldMasterMk cId="3741110253" sldId="2147483648"/>
            <pc:sldLayoutMk cId="2101019483" sldId="2147483656"/>
          </pc:sldLayoutMkLst>
        </pc:sldLayoutChg>
        <pc:sldLayoutChg chg="setBg">
          <pc:chgData name="eskimo soup" userId="e23d0a949b167174" providerId="LiveId" clId="{DAC4A035-6BD3-402C-AC88-73E8C71DEFE1}" dt="2020-09-18T14:51:23.637" v="2"/>
          <pc:sldLayoutMkLst>
            <pc:docMk/>
            <pc:sldMasterMk cId="3741110253" sldId="2147483648"/>
            <pc:sldLayoutMk cId="2341296010" sldId="2147483657"/>
          </pc:sldLayoutMkLst>
        </pc:sldLayoutChg>
        <pc:sldLayoutChg chg="setBg">
          <pc:chgData name="eskimo soup" userId="e23d0a949b167174" providerId="LiveId" clId="{DAC4A035-6BD3-402C-AC88-73E8C71DEFE1}" dt="2020-09-18T14:51:23.637" v="2"/>
          <pc:sldLayoutMkLst>
            <pc:docMk/>
            <pc:sldMasterMk cId="3741110253" sldId="2147483648"/>
            <pc:sldLayoutMk cId="872213239" sldId="2147483658"/>
          </pc:sldLayoutMkLst>
        </pc:sldLayoutChg>
        <pc:sldLayoutChg chg="setBg">
          <pc:chgData name="eskimo soup" userId="e23d0a949b167174" providerId="LiveId" clId="{DAC4A035-6BD3-402C-AC88-73E8C71DEFE1}" dt="2020-09-18T14:51:23.637" v="2"/>
          <pc:sldLayoutMkLst>
            <pc:docMk/>
            <pc:sldMasterMk cId="3741110253" sldId="2147483648"/>
            <pc:sldLayoutMk cId="2482980165" sldId="2147483659"/>
          </pc:sldLayoutMkLst>
        </pc:sldLayoutChg>
      </pc:sldMasterChg>
    </pc:docChg>
  </pc:docChgLst>
  <pc:docChgLst>
    <pc:chgData name="eskimo soup" userId="e23d0a949b167174" providerId="LiveId" clId="{09343D05-7863-449A-95AE-31B7E02994B4}"/>
    <pc:docChg chg="custSel modSld">
      <pc:chgData name="eskimo soup" userId="e23d0a949b167174" providerId="LiveId" clId="{09343D05-7863-449A-95AE-31B7E02994B4}" dt="2020-09-24T11:25:16.920" v="2" actId="20577"/>
      <pc:docMkLst>
        <pc:docMk/>
      </pc:docMkLst>
      <pc:sldChg chg="modSp mod">
        <pc:chgData name="eskimo soup" userId="e23d0a949b167174" providerId="LiveId" clId="{09343D05-7863-449A-95AE-31B7E02994B4}" dt="2020-09-24T11:12:36.607" v="1" actId="313"/>
        <pc:sldMkLst>
          <pc:docMk/>
          <pc:sldMk cId="3329302904" sldId="260"/>
        </pc:sldMkLst>
        <pc:spChg chg="mod">
          <ac:chgData name="eskimo soup" userId="e23d0a949b167174" providerId="LiveId" clId="{09343D05-7863-449A-95AE-31B7E02994B4}" dt="2020-09-24T11:12:36.607" v="1" actId="313"/>
          <ac:spMkLst>
            <pc:docMk/>
            <pc:sldMk cId="3329302904" sldId="260"/>
            <ac:spMk id="8" creationId="{0F1E6F38-219F-4695-BD54-254AD52FB273}"/>
          </ac:spMkLst>
        </pc:spChg>
      </pc:sldChg>
      <pc:sldChg chg="modSp mod">
        <pc:chgData name="eskimo soup" userId="e23d0a949b167174" providerId="LiveId" clId="{09343D05-7863-449A-95AE-31B7E02994B4}" dt="2020-09-24T11:25:16.920" v="2" actId="20577"/>
        <pc:sldMkLst>
          <pc:docMk/>
          <pc:sldMk cId="3849770222" sldId="263"/>
        </pc:sldMkLst>
        <pc:spChg chg="mod">
          <ac:chgData name="eskimo soup" userId="e23d0a949b167174" providerId="LiveId" clId="{09343D05-7863-449A-95AE-31B7E02994B4}" dt="2020-09-24T11:25:16.920" v="2" actId="20577"/>
          <ac:spMkLst>
            <pc:docMk/>
            <pc:sldMk cId="3849770222" sldId="263"/>
            <ac:spMk id="15" creationId="{909E52DF-3854-45A0-AFE9-021CE3894AC9}"/>
          </ac:spMkLst>
        </pc:spChg>
      </pc:sldChg>
    </pc:docChg>
  </pc:docChgLst>
  <pc:docChgLst>
    <pc:chgData name="eskimo soup" userId="e23d0a949b167174" providerId="Windows Live" clId="Web-{EF4B6F17-B99B-4929-B23B-063D0AC214C6}"/>
    <pc:docChg chg="modSld">
      <pc:chgData name="eskimo soup" userId="e23d0a949b167174" providerId="Windows Live" clId="Web-{EF4B6F17-B99B-4929-B23B-063D0AC214C6}" dt="2020-09-22T13:50:41.405" v="208"/>
      <pc:docMkLst>
        <pc:docMk/>
      </pc:docMkLst>
      <pc:sldChg chg="addSp delSp modSp">
        <pc:chgData name="eskimo soup" userId="e23d0a949b167174" providerId="Windows Live" clId="Web-{EF4B6F17-B99B-4929-B23B-063D0AC214C6}" dt="2020-09-22T13:41:12.626" v="157" actId="1076"/>
        <pc:sldMkLst>
          <pc:docMk/>
          <pc:sldMk cId="3329302904" sldId="260"/>
        </pc:sldMkLst>
        <pc:picChg chg="add del mod">
          <ac:chgData name="eskimo soup" userId="e23d0a949b167174" providerId="Windows Live" clId="Web-{EF4B6F17-B99B-4929-B23B-063D0AC214C6}" dt="2020-09-22T13:15:41.435" v="7"/>
          <ac:picMkLst>
            <pc:docMk/>
            <pc:sldMk cId="3329302904" sldId="260"/>
            <ac:picMk id="2" creationId="{44953935-6015-4341-9E15-B86A51AB8DE6}"/>
          </ac:picMkLst>
        </pc:picChg>
        <pc:picChg chg="add mod">
          <ac:chgData name="eskimo soup" userId="e23d0a949b167174" providerId="Windows Live" clId="Web-{EF4B6F17-B99B-4929-B23B-063D0AC214C6}" dt="2020-09-22T13:41:12.626" v="157" actId="1076"/>
          <ac:picMkLst>
            <pc:docMk/>
            <pc:sldMk cId="3329302904" sldId="260"/>
            <ac:picMk id="4" creationId="{C652565A-B98B-401D-8B7B-12F2121273B0}"/>
          </ac:picMkLst>
        </pc:picChg>
      </pc:sldChg>
      <pc:sldChg chg="addSp modSp">
        <pc:chgData name="eskimo soup" userId="e23d0a949b167174" providerId="Windows Live" clId="Web-{EF4B6F17-B99B-4929-B23B-063D0AC214C6}" dt="2020-09-22T13:42:15.753" v="167" actId="1076"/>
        <pc:sldMkLst>
          <pc:docMk/>
          <pc:sldMk cId="2668160693" sldId="265"/>
        </pc:sldMkLst>
        <pc:picChg chg="add mod">
          <ac:chgData name="eskimo soup" userId="e23d0a949b167174" providerId="Windows Live" clId="Web-{EF4B6F17-B99B-4929-B23B-063D0AC214C6}" dt="2020-09-22T13:42:15.753" v="167" actId="1076"/>
          <ac:picMkLst>
            <pc:docMk/>
            <pc:sldMk cId="2668160693" sldId="265"/>
            <ac:picMk id="2" creationId="{19F83CF9-A398-4C26-BB8A-0F90A94E7A3B}"/>
          </ac:picMkLst>
        </pc:picChg>
      </pc:sldChg>
      <pc:sldChg chg="addSp delSp modSp">
        <pc:chgData name="eskimo soup" userId="e23d0a949b167174" providerId="Windows Live" clId="Web-{EF4B6F17-B99B-4929-B23B-063D0AC214C6}" dt="2020-09-22T13:50:41.405" v="208"/>
        <pc:sldMkLst>
          <pc:docMk/>
          <pc:sldMk cId="219070660" sldId="267"/>
        </pc:sldMkLst>
        <pc:spChg chg="add mod">
          <ac:chgData name="eskimo soup" userId="e23d0a949b167174" providerId="Windows Live" clId="Web-{EF4B6F17-B99B-4929-B23B-063D0AC214C6}" dt="2020-09-22T13:50:15.748" v="206" actId="1076"/>
          <ac:spMkLst>
            <pc:docMk/>
            <pc:sldMk cId="219070660" sldId="267"/>
            <ac:spMk id="2" creationId="{AE84FC0E-4844-4941-A5F8-2C1E8A5BFE56}"/>
          </ac:spMkLst>
        </pc:spChg>
        <pc:spChg chg="add mod ord">
          <ac:chgData name="eskimo soup" userId="e23d0a949b167174" providerId="Windows Live" clId="Web-{EF4B6F17-B99B-4929-B23B-063D0AC214C6}" dt="2020-09-22T13:48:16.839" v="205"/>
          <ac:spMkLst>
            <pc:docMk/>
            <pc:sldMk cId="219070660" sldId="267"/>
            <ac:spMk id="3" creationId="{1578A679-746E-4711-969F-26CB3F160635}"/>
          </ac:spMkLst>
        </pc:spChg>
        <pc:spChg chg="add del mod">
          <ac:chgData name="eskimo soup" userId="e23d0a949b167174" providerId="Windows Live" clId="Web-{EF4B6F17-B99B-4929-B23B-063D0AC214C6}" dt="2020-09-22T13:34:45.977" v="119"/>
          <ac:spMkLst>
            <pc:docMk/>
            <pc:sldMk cId="219070660" sldId="267"/>
            <ac:spMk id="4" creationId="{86B199A7-83F5-434B-AE0F-2FFC666E28E9}"/>
          </ac:spMkLst>
        </pc:spChg>
        <pc:spChg chg="add del">
          <ac:chgData name="eskimo soup" userId="e23d0a949b167174" providerId="Windows Live" clId="Web-{EF4B6F17-B99B-4929-B23B-063D0AC214C6}" dt="2020-09-22T13:43:00.629" v="174"/>
          <ac:spMkLst>
            <pc:docMk/>
            <pc:sldMk cId="219070660" sldId="267"/>
            <ac:spMk id="6" creationId="{23340C46-3BEC-4AF6-B185-CE9721ED3175}"/>
          </ac:spMkLst>
        </pc:spChg>
        <pc:spChg chg="add del">
          <ac:chgData name="eskimo soup" userId="e23d0a949b167174" providerId="Windows Live" clId="Web-{EF4B6F17-B99B-4929-B23B-063D0AC214C6}" dt="2020-09-22T13:42:56.316" v="173"/>
          <ac:spMkLst>
            <pc:docMk/>
            <pc:sldMk cId="219070660" sldId="267"/>
            <ac:spMk id="7" creationId="{D674C7E9-41F4-4C28-8D20-D0A4BD7E13CD}"/>
          </ac:spMkLst>
        </pc:spChg>
        <pc:spChg chg="mod">
          <ac:chgData name="eskimo soup" userId="e23d0a949b167174" providerId="Windows Live" clId="Web-{EF4B6F17-B99B-4929-B23B-063D0AC214C6}" dt="2020-09-22T13:18:49.799" v="35" actId="20577"/>
          <ac:spMkLst>
            <pc:docMk/>
            <pc:sldMk cId="219070660" sldId="267"/>
            <ac:spMk id="8" creationId="{0F1E6F38-219F-4695-BD54-254AD52FB273}"/>
          </ac:spMkLst>
        </pc:spChg>
        <pc:picChg chg="add mod modCrop">
          <ac:chgData name="eskimo soup" userId="e23d0a949b167174" providerId="Windows Live" clId="Web-{EF4B6F17-B99B-4929-B23B-063D0AC214C6}" dt="2020-09-22T13:50:41.405" v="208"/>
          <ac:picMkLst>
            <pc:docMk/>
            <pc:sldMk cId="219070660" sldId="267"/>
            <ac:picMk id="10" creationId="{F176556D-26FD-4DC9-9E90-F70B63BDA658}"/>
          </ac:picMkLst>
        </pc:picChg>
        <pc:cxnChg chg="add del mod">
          <ac:chgData name="eskimo soup" userId="e23d0a949b167174" providerId="Windows Live" clId="Web-{EF4B6F17-B99B-4929-B23B-063D0AC214C6}" dt="2020-09-22T13:34:30.055" v="114"/>
          <ac:cxnSpMkLst>
            <pc:docMk/>
            <pc:sldMk cId="219070660" sldId="267"/>
            <ac:cxnSpMk id="5" creationId="{738C3394-C426-4143-837F-6470A73E8B47}"/>
          </ac:cxnSpMkLst>
        </pc:cxnChg>
      </pc:sldChg>
    </pc:docChg>
  </pc:docChgLst>
  <pc:docChgLst>
    <pc:chgData name="eskimo soup" userId="e23d0a949b167174" providerId="Windows Live" clId="Web-{B2806ACE-7348-455D-AEB7-38589364E414}"/>
    <pc:docChg chg="delSld modSld modMainMaster">
      <pc:chgData name="eskimo soup" userId="e23d0a949b167174" providerId="Windows Live" clId="Web-{B2806ACE-7348-455D-AEB7-38589364E414}" dt="2020-09-21T12:06:49.088" v="97" actId="20577"/>
      <pc:docMkLst>
        <pc:docMk/>
      </pc:docMkLst>
      <pc:sldChg chg="del">
        <pc:chgData name="eskimo soup" userId="e23d0a949b167174" providerId="Windows Live" clId="Web-{B2806ACE-7348-455D-AEB7-38589364E414}" dt="2020-09-21T11:31:20.902" v="0"/>
        <pc:sldMkLst>
          <pc:docMk/>
          <pc:sldMk cId="4146399905" sldId="256"/>
        </pc:sldMkLst>
      </pc:sldChg>
      <pc:sldChg chg="addSp delSp modSp mod">
        <pc:chgData name="eskimo soup" userId="e23d0a949b167174" providerId="Windows Live" clId="Web-{B2806ACE-7348-455D-AEB7-38589364E414}" dt="2020-09-21T11:54:17.307" v="86" actId="1076"/>
        <pc:sldMkLst>
          <pc:docMk/>
          <pc:sldMk cId="2651761749" sldId="258"/>
        </pc:sldMkLst>
        <pc:spChg chg="add del">
          <ac:chgData name="eskimo soup" userId="e23d0a949b167174" providerId="Windows Live" clId="Web-{B2806ACE-7348-455D-AEB7-38589364E414}" dt="2020-09-21T11:37:01.886" v="57"/>
          <ac:spMkLst>
            <pc:docMk/>
            <pc:sldMk cId="2651761749" sldId="258"/>
            <ac:spMk id="2" creationId="{EA42950B-FAB1-4D90-8E01-72040900F296}"/>
          </ac:spMkLst>
        </pc:spChg>
        <pc:spChg chg="mod">
          <ac:chgData name="eskimo soup" userId="e23d0a949b167174" providerId="Windows Live" clId="Web-{B2806ACE-7348-455D-AEB7-38589364E414}" dt="2020-09-21T11:54:11.245" v="85" actId="1076"/>
          <ac:spMkLst>
            <pc:docMk/>
            <pc:sldMk cId="2651761749" sldId="258"/>
            <ac:spMk id="9" creationId="{627A3037-EAC5-4A7B-A703-43988DAA5A84}"/>
          </ac:spMkLst>
        </pc:spChg>
        <pc:spChg chg="mod">
          <ac:chgData name="eskimo soup" userId="e23d0a949b167174" providerId="Windows Live" clId="Web-{B2806ACE-7348-455D-AEB7-38589364E414}" dt="2020-09-21T11:54:17.307" v="86" actId="1076"/>
          <ac:spMkLst>
            <pc:docMk/>
            <pc:sldMk cId="2651761749" sldId="258"/>
            <ac:spMk id="11" creationId="{E106D71F-A50A-4A28-998E-91F39CAE810E}"/>
          </ac:spMkLst>
        </pc:spChg>
        <pc:picChg chg="add mod">
          <ac:chgData name="eskimo soup" userId="e23d0a949b167174" providerId="Windows Live" clId="Web-{B2806ACE-7348-455D-AEB7-38589364E414}" dt="2020-09-21T11:51:17.573" v="83" actId="1076"/>
          <ac:picMkLst>
            <pc:docMk/>
            <pc:sldMk cId="2651761749" sldId="258"/>
            <ac:picMk id="3" creationId="{63694E6E-F606-4216-BF75-EA77F5286CE6}"/>
          </ac:picMkLst>
        </pc:picChg>
        <pc:picChg chg="mod">
          <ac:chgData name="eskimo soup" userId="e23d0a949b167174" providerId="Windows Live" clId="Web-{B2806ACE-7348-455D-AEB7-38589364E414}" dt="2020-09-21T11:49:52.698" v="77" actId="1076"/>
          <ac:picMkLst>
            <pc:docMk/>
            <pc:sldMk cId="2651761749" sldId="258"/>
            <ac:picMk id="7" creationId="{E258C5C4-B101-4160-957F-A8169BC5AF4F}"/>
          </ac:picMkLst>
        </pc:picChg>
        <pc:picChg chg="del mod">
          <ac:chgData name="eskimo soup" userId="e23d0a949b167174" providerId="Windows Live" clId="Web-{B2806ACE-7348-455D-AEB7-38589364E414}" dt="2020-09-21T11:51:06.307" v="79"/>
          <ac:picMkLst>
            <pc:docMk/>
            <pc:sldMk cId="2651761749" sldId="258"/>
            <ac:picMk id="15" creationId="{5A171E4B-4C71-429A-9D48-E969A8A7EF1A}"/>
          </ac:picMkLst>
        </pc:picChg>
      </pc:sldChg>
      <pc:sldChg chg="modSp mod setBg">
        <pc:chgData name="eskimo soup" userId="e23d0a949b167174" providerId="Windows Live" clId="Web-{B2806ACE-7348-455D-AEB7-38589364E414}" dt="2020-09-21T12:06:34.353" v="90" actId="1076"/>
        <pc:sldMkLst>
          <pc:docMk/>
          <pc:sldMk cId="3329302904" sldId="260"/>
        </pc:sldMkLst>
        <pc:spChg chg="mod">
          <ac:chgData name="eskimo soup" userId="e23d0a949b167174" providerId="Windows Live" clId="Web-{B2806ACE-7348-455D-AEB7-38589364E414}" dt="2020-09-21T12:06:34.353" v="90" actId="1076"/>
          <ac:spMkLst>
            <pc:docMk/>
            <pc:sldMk cId="3329302904" sldId="260"/>
            <ac:spMk id="8" creationId="{0F1E6F38-219F-4695-BD54-254AD52FB273}"/>
          </ac:spMkLst>
        </pc:spChg>
      </pc:sldChg>
      <pc:sldChg chg="mod">
        <pc:chgData name="eskimo soup" userId="e23d0a949b167174" providerId="Windows Live" clId="Web-{B2806ACE-7348-455D-AEB7-38589364E414}" dt="2020-09-21T11:33:10.121" v="12"/>
        <pc:sldMkLst>
          <pc:docMk/>
          <pc:sldMk cId="3849770222" sldId="263"/>
        </pc:sldMkLst>
      </pc:sldChg>
      <pc:sldChg chg="del mod">
        <pc:chgData name="eskimo soup" userId="e23d0a949b167174" providerId="Windows Live" clId="Web-{B2806ACE-7348-455D-AEB7-38589364E414}" dt="2020-09-21T11:33:32.246" v="19"/>
        <pc:sldMkLst>
          <pc:docMk/>
          <pc:sldMk cId="2255622197" sldId="264"/>
        </pc:sldMkLst>
      </pc:sldChg>
      <pc:sldChg chg="modSp mod">
        <pc:chgData name="eskimo soup" userId="e23d0a949b167174" providerId="Windows Live" clId="Web-{B2806ACE-7348-455D-AEB7-38589364E414}" dt="2020-09-21T12:06:42.900" v="94" actId="1076"/>
        <pc:sldMkLst>
          <pc:docMk/>
          <pc:sldMk cId="2668160693" sldId="265"/>
        </pc:sldMkLst>
        <pc:spChg chg="mod">
          <ac:chgData name="eskimo soup" userId="e23d0a949b167174" providerId="Windows Live" clId="Web-{B2806ACE-7348-455D-AEB7-38589364E414}" dt="2020-09-21T12:06:42.900" v="94" actId="1076"/>
          <ac:spMkLst>
            <pc:docMk/>
            <pc:sldMk cId="2668160693" sldId="265"/>
            <ac:spMk id="8" creationId="{0F1E6F38-219F-4695-BD54-254AD52FB273}"/>
          </ac:spMkLst>
        </pc:spChg>
      </pc:sldChg>
      <pc:sldChg chg="modSp del mod">
        <pc:chgData name="eskimo soup" userId="e23d0a949b167174" providerId="Windows Live" clId="Web-{B2806ACE-7348-455D-AEB7-38589364E414}" dt="2020-09-21T11:34:02.058" v="33"/>
        <pc:sldMkLst>
          <pc:docMk/>
          <pc:sldMk cId="1752484477" sldId="266"/>
        </pc:sldMkLst>
        <pc:spChg chg="mod">
          <ac:chgData name="eskimo soup" userId="e23d0a949b167174" providerId="Windows Live" clId="Web-{B2806ACE-7348-455D-AEB7-38589364E414}" dt="2020-09-21T11:32:18.340" v="3" actId="1076"/>
          <ac:spMkLst>
            <pc:docMk/>
            <pc:sldMk cId="1752484477" sldId="266"/>
            <ac:spMk id="8" creationId="{0F1E6F38-219F-4695-BD54-254AD52FB273}"/>
          </ac:spMkLst>
        </pc:spChg>
      </pc:sldChg>
      <pc:sldChg chg="modSp mod">
        <pc:chgData name="eskimo soup" userId="e23d0a949b167174" providerId="Windows Live" clId="Web-{B2806ACE-7348-455D-AEB7-38589364E414}" dt="2020-09-21T12:06:47.666" v="96" actId="20577"/>
        <pc:sldMkLst>
          <pc:docMk/>
          <pc:sldMk cId="219070660" sldId="267"/>
        </pc:sldMkLst>
        <pc:spChg chg="mod">
          <ac:chgData name="eskimo soup" userId="e23d0a949b167174" providerId="Windows Live" clId="Web-{B2806ACE-7348-455D-AEB7-38589364E414}" dt="2020-09-21T12:06:47.666" v="96" actId="20577"/>
          <ac:spMkLst>
            <pc:docMk/>
            <pc:sldMk cId="219070660" sldId="267"/>
            <ac:spMk id="8" creationId="{0F1E6F38-219F-4695-BD54-254AD52FB273}"/>
          </ac:spMkLst>
        </pc:spChg>
      </pc:sldChg>
      <pc:sldMasterChg chg="mod setBg modSldLayout">
        <pc:chgData name="eskimo soup" userId="e23d0a949b167174" providerId="Windows Live" clId="Web-{B2806ACE-7348-455D-AEB7-38589364E414}" dt="2020-09-21T11:33:10.121" v="12"/>
        <pc:sldMasterMkLst>
          <pc:docMk/>
          <pc:sldMasterMk cId="3741110253" sldId="2147483648"/>
        </pc:sldMasterMkLst>
        <pc:sldLayoutChg chg="mod">
          <pc:chgData name="eskimo soup" userId="e23d0a949b167174" providerId="Windows Live" clId="Web-{B2806ACE-7348-455D-AEB7-38589364E414}" dt="2020-09-21T11:33:10.121" v="12"/>
          <pc:sldLayoutMkLst>
            <pc:docMk/>
            <pc:sldMasterMk cId="3741110253" sldId="2147483648"/>
            <pc:sldLayoutMk cId="3285328617" sldId="2147483649"/>
          </pc:sldLayoutMkLst>
        </pc:sldLayoutChg>
        <pc:sldLayoutChg chg="mod">
          <pc:chgData name="eskimo soup" userId="e23d0a949b167174" providerId="Windows Live" clId="Web-{B2806ACE-7348-455D-AEB7-38589364E414}" dt="2020-09-21T11:33:10.121" v="12"/>
          <pc:sldLayoutMkLst>
            <pc:docMk/>
            <pc:sldMasterMk cId="3741110253" sldId="2147483648"/>
            <pc:sldLayoutMk cId="1980435393" sldId="2147483650"/>
          </pc:sldLayoutMkLst>
        </pc:sldLayoutChg>
        <pc:sldLayoutChg chg="mod">
          <pc:chgData name="eskimo soup" userId="e23d0a949b167174" providerId="Windows Live" clId="Web-{B2806ACE-7348-455D-AEB7-38589364E414}" dt="2020-09-21T11:33:10.121" v="12"/>
          <pc:sldLayoutMkLst>
            <pc:docMk/>
            <pc:sldMasterMk cId="3741110253" sldId="2147483648"/>
            <pc:sldLayoutMk cId="1837322504" sldId="2147483651"/>
          </pc:sldLayoutMkLst>
        </pc:sldLayoutChg>
        <pc:sldLayoutChg chg="mod">
          <pc:chgData name="eskimo soup" userId="e23d0a949b167174" providerId="Windows Live" clId="Web-{B2806ACE-7348-455D-AEB7-38589364E414}" dt="2020-09-21T11:33:10.121" v="12"/>
          <pc:sldLayoutMkLst>
            <pc:docMk/>
            <pc:sldMasterMk cId="3741110253" sldId="2147483648"/>
            <pc:sldLayoutMk cId="119857929" sldId="2147483652"/>
          </pc:sldLayoutMkLst>
        </pc:sldLayoutChg>
        <pc:sldLayoutChg chg="mod">
          <pc:chgData name="eskimo soup" userId="e23d0a949b167174" providerId="Windows Live" clId="Web-{B2806ACE-7348-455D-AEB7-38589364E414}" dt="2020-09-21T11:33:10.121" v="12"/>
          <pc:sldLayoutMkLst>
            <pc:docMk/>
            <pc:sldMasterMk cId="3741110253" sldId="2147483648"/>
            <pc:sldLayoutMk cId="2148820474" sldId="2147483653"/>
          </pc:sldLayoutMkLst>
        </pc:sldLayoutChg>
        <pc:sldLayoutChg chg="mod">
          <pc:chgData name="eskimo soup" userId="e23d0a949b167174" providerId="Windows Live" clId="Web-{B2806ACE-7348-455D-AEB7-38589364E414}" dt="2020-09-21T11:33:10.121" v="12"/>
          <pc:sldLayoutMkLst>
            <pc:docMk/>
            <pc:sldMasterMk cId="3741110253" sldId="2147483648"/>
            <pc:sldLayoutMk cId="2664196751" sldId="2147483654"/>
          </pc:sldLayoutMkLst>
        </pc:sldLayoutChg>
        <pc:sldLayoutChg chg="mod">
          <pc:chgData name="eskimo soup" userId="e23d0a949b167174" providerId="Windows Live" clId="Web-{B2806ACE-7348-455D-AEB7-38589364E414}" dt="2020-09-21T11:33:10.121" v="12"/>
          <pc:sldLayoutMkLst>
            <pc:docMk/>
            <pc:sldMasterMk cId="3741110253" sldId="2147483648"/>
            <pc:sldLayoutMk cId="1703748564" sldId="2147483655"/>
          </pc:sldLayoutMkLst>
        </pc:sldLayoutChg>
        <pc:sldLayoutChg chg="mod">
          <pc:chgData name="eskimo soup" userId="e23d0a949b167174" providerId="Windows Live" clId="Web-{B2806ACE-7348-455D-AEB7-38589364E414}" dt="2020-09-21T11:33:10.121" v="12"/>
          <pc:sldLayoutMkLst>
            <pc:docMk/>
            <pc:sldMasterMk cId="3741110253" sldId="2147483648"/>
            <pc:sldLayoutMk cId="2101019483" sldId="2147483656"/>
          </pc:sldLayoutMkLst>
        </pc:sldLayoutChg>
        <pc:sldLayoutChg chg="mod">
          <pc:chgData name="eskimo soup" userId="e23d0a949b167174" providerId="Windows Live" clId="Web-{B2806ACE-7348-455D-AEB7-38589364E414}" dt="2020-09-21T11:33:10.121" v="12"/>
          <pc:sldLayoutMkLst>
            <pc:docMk/>
            <pc:sldMasterMk cId="3741110253" sldId="2147483648"/>
            <pc:sldLayoutMk cId="2341296010" sldId="2147483657"/>
          </pc:sldLayoutMkLst>
        </pc:sldLayoutChg>
        <pc:sldLayoutChg chg="mod">
          <pc:chgData name="eskimo soup" userId="e23d0a949b167174" providerId="Windows Live" clId="Web-{B2806ACE-7348-455D-AEB7-38589364E414}" dt="2020-09-21T11:33:10.121" v="12"/>
          <pc:sldLayoutMkLst>
            <pc:docMk/>
            <pc:sldMasterMk cId="3741110253" sldId="2147483648"/>
            <pc:sldLayoutMk cId="872213239" sldId="2147483658"/>
          </pc:sldLayoutMkLst>
        </pc:sldLayoutChg>
        <pc:sldLayoutChg chg="mod">
          <pc:chgData name="eskimo soup" userId="e23d0a949b167174" providerId="Windows Live" clId="Web-{B2806ACE-7348-455D-AEB7-38589364E414}" dt="2020-09-21T11:33:10.121" v="12"/>
          <pc:sldLayoutMkLst>
            <pc:docMk/>
            <pc:sldMasterMk cId="3741110253" sldId="2147483648"/>
            <pc:sldLayoutMk cId="2482980165"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88359" y="-3952"/>
            <a:ext cx="5207641" cy="3670588"/>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1040219" y="3024404"/>
            <a:ext cx="10123054" cy="1938992"/>
          </a:xfrm>
          <a:prstGeom prst="rect">
            <a:avLst/>
          </a:prstGeom>
          <a:noFill/>
        </p:spPr>
        <p:txBody>
          <a:bodyPr wrap="square" lIns="91440" tIns="45720" rIns="91440" bIns="45720" anchor="t">
            <a:spAutoFit/>
          </a:bodyPr>
          <a:lstStyle/>
          <a:p>
            <a:pPr algn="ctr"/>
            <a:r>
              <a:rPr lang="en-GB" sz="6000" b="1" dirty="0">
                <a:ea typeface="Calibri" panose="020F0502020204030204" pitchFamily="34" charset="0"/>
                <a:cs typeface="Biome Light" panose="020B0502040204020203" pitchFamily="34" charset="0"/>
              </a:rPr>
              <a:t>Smokey Film Quiz: A</a:t>
            </a:r>
            <a:r>
              <a:rPr lang="en-GB" sz="6000" b="1" dirty="0">
                <a:effectLst/>
                <a:ea typeface="Calibri" panose="020F0502020204030204" pitchFamily="34" charset="0"/>
                <a:cs typeface="Biome Light" panose="020B0502040204020203" pitchFamily="34" charset="0"/>
              </a:rPr>
              <a:t>nswers</a:t>
            </a:r>
          </a:p>
          <a:p>
            <a:pPr algn="ctr"/>
            <a:r>
              <a:rPr lang="en-GB" sz="6000" b="1" dirty="0"/>
              <a:t>(KS3&amp;4)</a:t>
            </a:r>
            <a:endParaRPr lang="en-GB" sz="5400" b="1" dirty="0">
              <a:cs typeface="Calibri"/>
            </a:endParaRPr>
          </a:p>
        </p:txBody>
      </p:sp>
      <p:sp>
        <p:nvSpPr>
          <p:cNvPr id="11" name="TextBox 10">
            <a:extLst>
              <a:ext uri="{FF2B5EF4-FFF2-40B4-BE49-F238E27FC236}">
                <a16:creationId xmlns:a16="http://schemas.microsoft.com/office/drawing/2014/main" id="{E106D71F-A50A-4A28-998E-91F39CAE810E}"/>
              </a:ext>
            </a:extLst>
          </p:cNvPr>
          <p:cNvSpPr txBox="1"/>
          <p:nvPr/>
        </p:nvSpPr>
        <p:spPr>
          <a:xfrm>
            <a:off x="4224337" y="5137310"/>
            <a:ext cx="6094520" cy="375552"/>
          </a:xfrm>
          <a:prstGeom prst="rect">
            <a:avLst/>
          </a:prstGeom>
          <a:noFill/>
        </p:spPr>
        <p:txBody>
          <a:bodyPr wrap="square">
            <a:spAutoFit/>
          </a:bodyPr>
          <a:lstStyle/>
          <a:p>
            <a:pPr algn="just">
              <a:lnSpc>
                <a:spcPct val="107000"/>
              </a:lnSpc>
              <a:spcAft>
                <a:spcPts val="800"/>
              </a:spcAft>
            </a:pPr>
            <a:r>
              <a:rPr lang="en-GB" b="1" dirty="0">
                <a:effectLst/>
                <a:ea typeface="Calibri" panose="020F0502020204030204" pitchFamily="34" charset="0"/>
                <a:cs typeface="Calibri" panose="020F0502020204030204" pitchFamily="34" charset="0"/>
              </a:rPr>
              <a:t>Suggested duration: </a:t>
            </a:r>
            <a:r>
              <a:rPr lang="en-GB" dirty="0">
                <a:effectLst/>
                <a:ea typeface="Calibri" panose="020F0502020204030204" pitchFamily="34" charset="0"/>
                <a:cs typeface="Calibri" panose="020F0502020204030204" pitchFamily="34" charset="0"/>
              </a:rPr>
              <a:t>20 to 30 minutes</a:t>
            </a:r>
            <a:endParaRPr lang="en-GB" dirty="0">
              <a:effectLst/>
              <a:ea typeface="Calibri" panose="020F0502020204030204" pitchFamily="34" charset="0"/>
              <a:cs typeface="Times New Roman" panose="02020603050405020304" pitchFamily="18" charset="0"/>
            </a:endParaRPr>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0" y="5329059"/>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7822996" y="5613125"/>
            <a:ext cx="7889240" cy="1534160"/>
          </a:xfrm>
          <a:prstGeom prst="rect">
            <a:avLst/>
          </a:prstGeom>
          <a:ln>
            <a:noFill/>
          </a:ln>
          <a:extLst>
            <a:ext uri="{53640926-AAD7-44D8-BBD7-CCE9431645EC}">
              <a14:shadowObscured xmlns:a14="http://schemas.microsoft.com/office/drawing/2010/main"/>
            </a:ext>
          </a:extLst>
        </p:spPr>
      </p:pic>
      <p:pic>
        <p:nvPicPr>
          <p:cNvPr id="3" name="Picture 3" descr="A picture containing table, sitting, small, laying&#10;&#10;Description automatically generated">
            <a:extLst>
              <a:ext uri="{FF2B5EF4-FFF2-40B4-BE49-F238E27FC236}">
                <a16:creationId xmlns:a16="http://schemas.microsoft.com/office/drawing/2014/main" id="{63694E6E-F606-4216-BF75-EA77F5286CE6}"/>
              </a:ext>
            </a:extLst>
          </p:cNvPr>
          <p:cNvPicPr>
            <a:picLocks noChangeAspect="1"/>
          </p:cNvPicPr>
          <p:nvPr/>
        </p:nvPicPr>
        <p:blipFill>
          <a:blip r:embed="rId4"/>
          <a:stretch>
            <a:fillRect/>
          </a:stretch>
        </p:blipFill>
        <p:spPr>
          <a:xfrm>
            <a:off x="6659478" y="632832"/>
            <a:ext cx="4487778" cy="2393940"/>
          </a:xfrm>
          <a:prstGeom prst="rect">
            <a:avLst/>
          </a:prstGeom>
        </p:spPr>
      </p:pic>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38644" y="762677"/>
            <a:ext cx="7647259" cy="6525633"/>
          </a:xfrm>
          <a:prstGeom prst="rect">
            <a:avLst/>
          </a:prstGeom>
          <a:noFill/>
        </p:spPr>
        <p:txBody>
          <a:bodyPr wrap="square" lIns="91440" tIns="45720" rIns="91440" bIns="45720" rtlCol="0" anchor="t">
            <a:spAutoFit/>
          </a:bodyPr>
          <a:lstStyle/>
          <a:p>
            <a:pPr algn="just">
              <a:lnSpc>
                <a:spcPct val="107000"/>
              </a:lnSpc>
              <a:spcAft>
                <a:spcPts val="800"/>
              </a:spcAft>
            </a:pPr>
            <a:r>
              <a:rPr lang="en-GB" sz="2000" b="1" dirty="0">
                <a:effectLst/>
                <a:latin typeface="Calibri"/>
                <a:ea typeface="Calibri" panose="020F0502020204030204" pitchFamily="34" charset="0"/>
                <a:cs typeface="Calibri"/>
              </a:rPr>
              <a:t>Smokey | Fire</a:t>
            </a:r>
            <a:r>
              <a:rPr lang="en-GB" sz="2000" dirty="0">
                <a:effectLst/>
                <a:latin typeface="Calibri"/>
                <a:ea typeface="Calibri" panose="020F0502020204030204" pitchFamily="34" charset="0"/>
                <a:cs typeface="Calibri"/>
              </a:rPr>
              <a:t>:</a:t>
            </a:r>
          </a:p>
          <a:p>
            <a:pPr marL="342900" lvl="0" indent="-342900" algn="just">
              <a:lnSpc>
                <a:spcPct val="107000"/>
              </a:lnSpc>
              <a:buFont typeface="+mj-lt"/>
              <a:buAutoNum type="arabicParenR"/>
            </a:pPr>
            <a:r>
              <a:rPr lang="en-GB" sz="2000" dirty="0">
                <a:effectLst/>
                <a:latin typeface="Calibri"/>
                <a:ea typeface="Calibri" panose="020F0502020204030204" pitchFamily="34" charset="0"/>
                <a:cs typeface="Calibri"/>
              </a:rPr>
              <a:t>Emoji pillow</a:t>
            </a:r>
          </a:p>
          <a:p>
            <a:pPr marL="342900" indent="-342900" algn="just">
              <a:lnSpc>
                <a:spcPct val="107000"/>
              </a:lnSpc>
              <a:buFont typeface="+mj-lt"/>
              <a:buAutoNum type="arabicParenR"/>
            </a:pPr>
            <a:r>
              <a:rPr lang="en-GB" sz="2000" dirty="0">
                <a:effectLst/>
                <a:latin typeface="Calibri"/>
                <a:ea typeface="Calibri" panose="020F0502020204030204" pitchFamily="34" charset="0"/>
                <a:cs typeface="Calibri"/>
              </a:rPr>
              <a:t>Girl on Fire – Alicia Keys</a:t>
            </a:r>
            <a:r>
              <a:rPr lang="en-GB" sz="2000" dirty="0">
                <a:latin typeface="Calibri"/>
                <a:ea typeface="Calibri" panose="020F0502020204030204" pitchFamily="34" charset="0"/>
                <a:cs typeface="Calibri"/>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arenR"/>
            </a:pPr>
            <a:r>
              <a:rPr lang="en-GB" sz="2000" dirty="0">
                <a:effectLst/>
                <a:latin typeface="Calibri"/>
                <a:ea typeface="Calibri" panose="020F0502020204030204" pitchFamily="34" charset="0"/>
                <a:cs typeface="Calibri"/>
              </a:rPr>
              <a:t>Throws a glass of water in Smokey’s face</a:t>
            </a:r>
          </a:p>
          <a:p>
            <a:pPr marL="342900" lvl="0" indent="-342900" algn="just">
              <a:lnSpc>
                <a:spcPct val="107000"/>
              </a:lnSpc>
              <a:spcAft>
                <a:spcPts val="800"/>
              </a:spcAft>
              <a:buFont typeface="+mj-lt"/>
              <a:buAutoNum type="arabicParenR"/>
            </a:pPr>
            <a:r>
              <a:rPr lang="en-GB" sz="2000" dirty="0">
                <a:effectLst/>
                <a:latin typeface="Calibri"/>
                <a:ea typeface="Calibri" panose="020F0502020204030204" pitchFamily="34" charset="0"/>
                <a:cs typeface="Calibri"/>
              </a:rPr>
              <a:t>The truth is that more people die in fires caused by smoking than any other cause</a:t>
            </a:r>
          </a:p>
          <a:p>
            <a:pPr lvl="0">
              <a:lnSpc>
                <a:spcPct val="150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endParaRPr lang="en-GB" sz="2000" dirty="0">
              <a:ea typeface="+mn-lt"/>
              <a:cs typeface="+mn-lt"/>
            </a:endParaRPr>
          </a:p>
          <a:p>
            <a:pPr algn="just">
              <a:lnSpc>
                <a:spcPct val="107000"/>
              </a:lnSpc>
              <a:spcAft>
                <a:spcPts val="800"/>
              </a:spcAft>
            </a:pPr>
            <a:r>
              <a:rPr lang="en-GB" sz="2000" b="1" dirty="0">
                <a:latin typeface="Calibri"/>
                <a:ea typeface="+mn-lt"/>
                <a:cs typeface="Calibri"/>
              </a:rPr>
              <a:t>Smokey | Pets: </a:t>
            </a:r>
            <a:endParaRPr lang="en-GB" sz="2000" dirty="0">
              <a:latin typeface="Calibri"/>
              <a:ea typeface="+mn-lt"/>
              <a:cs typeface="+mn-lt"/>
            </a:endParaRPr>
          </a:p>
          <a:p>
            <a:pPr marL="342900" indent="-342900" algn="just">
              <a:lnSpc>
                <a:spcPct val="107000"/>
              </a:lnSpc>
              <a:buAutoNum type="arabicParenR"/>
            </a:pPr>
            <a:r>
              <a:rPr lang="en-GB" sz="2000" dirty="0">
                <a:latin typeface="Calibri"/>
                <a:ea typeface="+mn-lt"/>
                <a:cs typeface="Calibri"/>
              </a:rPr>
              <a:t>Cigarettes</a:t>
            </a:r>
            <a:endParaRPr lang="en-US" sz="2000" dirty="0">
              <a:latin typeface="Calibri"/>
              <a:ea typeface="+mn-lt"/>
              <a:cs typeface="+mn-lt"/>
            </a:endParaRPr>
          </a:p>
          <a:p>
            <a:pPr marL="342900" indent="-342900" algn="just">
              <a:lnSpc>
                <a:spcPct val="107000"/>
              </a:lnSpc>
              <a:buAutoNum type="arabicParenR"/>
            </a:pPr>
            <a:r>
              <a:rPr lang="en-GB" sz="2000" dirty="0">
                <a:latin typeface="Calibri"/>
                <a:ea typeface="+mn-lt"/>
                <a:cs typeface="Calibri"/>
              </a:rPr>
              <a:t>Orange</a:t>
            </a:r>
            <a:endParaRPr lang="en-GB" sz="2000" dirty="0">
              <a:latin typeface="Calibri"/>
              <a:ea typeface="+mn-lt"/>
              <a:cs typeface="+mn-lt"/>
            </a:endParaRPr>
          </a:p>
          <a:p>
            <a:pPr marL="342900" indent="-342900" algn="just">
              <a:lnSpc>
                <a:spcPct val="107000"/>
              </a:lnSpc>
              <a:buAutoNum type="arabicParenR"/>
            </a:pPr>
            <a:r>
              <a:rPr lang="en-GB" sz="2000" dirty="0">
                <a:latin typeface="Calibri"/>
                <a:ea typeface="+mn-lt"/>
                <a:cs typeface="Calibri"/>
              </a:rPr>
              <a:t>Red handkerchief </a:t>
            </a:r>
            <a:endParaRPr lang="en-GB" sz="2000" dirty="0">
              <a:latin typeface="Calibri"/>
              <a:ea typeface="+mn-lt"/>
              <a:cs typeface="+mn-lt"/>
            </a:endParaRPr>
          </a:p>
          <a:p>
            <a:pPr marL="342900" indent="-342900" algn="just">
              <a:lnSpc>
                <a:spcPct val="107000"/>
              </a:lnSpc>
              <a:spcAft>
                <a:spcPts val="800"/>
              </a:spcAft>
              <a:buAutoNum type="arabicParenR"/>
            </a:pPr>
            <a:r>
              <a:rPr lang="en-GB" sz="2000" dirty="0">
                <a:latin typeface="Calibri"/>
                <a:cs typeface="Calibri"/>
              </a:rPr>
              <a:t>The truth is that living in a house with a smoker puts pets at greater risk of many health problems</a:t>
            </a:r>
            <a:endParaRPr lang="en-GB" sz="2000" dirty="0">
              <a:latin typeface="Calibri"/>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endParaRPr lang="en-GB" dirty="0">
              <a:cs typeface="Calibri" panose="020F0502020204030204"/>
            </a:endParaRPr>
          </a:p>
        </p:txBody>
      </p:sp>
      <p:pic>
        <p:nvPicPr>
          <p:cNvPr id="4" name="Picture 4" descr="A close up of a logo&#10;&#10;Description automatically generated">
            <a:extLst>
              <a:ext uri="{FF2B5EF4-FFF2-40B4-BE49-F238E27FC236}">
                <a16:creationId xmlns:a16="http://schemas.microsoft.com/office/drawing/2014/main" id="{C652565A-B98B-401D-8B7B-12F2121273B0}"/>
              </a:ext>
            </a:extLst>
          </p:cNvPr>
          <p:cNvPicPr>
            <a:picLocks noChangeAspect="1"/>
          </p:cNvPicPr>
          <p:nvPr/>
        </p:nvPicPr>
        <p:blipFill>
          <a:blip r:embed="rId2"/>
          <a:stretch>
            <a:fillRect/>
          </a:stretch>
        </p:blipFill>
        <p:spPr>
          <a:xfrm rot="20880000">
            <a:off x="5118289" y="842926"/>
            <a:ext cx="7722296" cy="7166493"/>
          </a:xfrm>
          <a:prstGeom prst="rect">
            <a:avLst/>
          </a:prstGeom>
        </p:spPr>
      </p:pic>
    </p:spTree>
    <p:extLst>
      <p:ext uri="{BB962C8B-B14F-4D97-AF65-F5344CB8AC3E}">
        <p14:creationId xmlns:p14="http://schemas.microsoft.com/office/powerpoint/2010/main" val="332930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28619" y="677"/>
            <a:ext cx="7647259" cy="7844840"/>
          </a:xfrm>
          <a:prstGeom prst="rect">
            <a:avLst/>
          </a:prstGeom>
          <a:noFill/>
        </p:spPr>
        <p:txBody>
          <a:bodyPr wrap="square" lIns="91440" tIns="45720" rIns="91440" bIns="45720" rtlCol="0" anchor="t">
            <a:spAutoFit/>
          </a:bodyPr>
          <a:lstStyle/>
          <a:p>
            <a:pPr marL="457200" algn="just">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000" b="1" dirty="0">
                <a:effectLst/>
                <a:latin typeface="Calibri"/>
                <a:ea typeface="Calibri" panose="020F0502020204030204" pitchFamily="34" charset="0"/>
                <a:cs typeface="Calibri"/>
              </a:rPr>
              <a:t>Smokey | Romance:</a:t>
            </a:r>
            <a:r>
              <a:rPr lang="en-GB" sz="2000" b="1" dirty="0">
                <a:latin typeface="Calibri"/>
                <a:ea typeface="Calibri" panose="020F0502020204030204" pitchFamily="34" charset="0"/>
                <a:cs typeface="Calibri"/>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arenR"/>
            </a:pPr>
            <a:r>
              <a:rPr lang="en-GB" sz="2000" dirty="0">
                <a:effectLst/>
                <a:latin typeface="Calibri"/>
                <a:ea typeface="Calibri" panose="020F0502020204030204" pitchFamily="34" charset="0"/>
                <a:cs typeface="Calibri"/>
              </a:rPr>
              <a:t>Kissing</a:t>
            </a:r>
          </a:p>
          <a:p>
            <a:pPr marL="342900" lvl="0" indent="-342900">
              <a:lnSpc>
                <a:spcPct val="107000"/>
              </a:lnSpc>
              <a:buFont typeface="+mj-lt"/>
              <a:buAutoNum type="arabicParenR"/>
            </a:pPr>
            <a:r>
              <a:rPr lang="en-GB" sz="2000" dirty="0">
                <a:effectLst/>
                <a:latin typeface="Calibri"/>
                <a:ea typeface="Calibri" panose="020F0502020204030204" pitchFamily="34" charset="0"/>
                <a:cs typeface="Calibri"/>
              </a:rPr>
              <a:t>Mints</a:t>
            </a:r>
          </a:p>
          <a:p>
            <a:pPr marL="342900" lvl="0" indent="-342900">
              <a:lnSpc>
                <a:spcPct val="107000"/>
              </a:lnSpc>
              <a:buFont typeface="+mj-lt"/>
              <a:buAutoNum type="arabicParenR"/>
            </a:pPr>
            <a:r>
              <a:rPr lang="en-GB" sz="2000" dirty="0">
                <a:effectLst/>
                <a:latin typeface="Calibri"/>
                <a:ea typeface="Calibri" panose="020F0502020204030204" pitchFamily="34" charset="0"/>
                <a:cs typeface="Times New Roman"/>
              </a:rPr>
              <a:t>Because he smelt of cigarette smoke</a:t>
            </a:r>
          </a:p>
          <a:p>
            <a:pPr marL="342900" lvl="0" indent="-342900">
              <a:lnSpc>
                <a:spcPct val="107000"/>
              </a:lnSpc>
              <a:spcAft>
                <a:spcPts val="800"/>
              </a:spcAft>
              <a:buFont typeface="+mj-lt"/>
              <a:buAutoNum type="arabicParenR"/>
            </a:pPr>
            <a:r>
              <a:rPr lang="en-GB" sz="2000" dirty="0">
                <a:effectLst/>
                <a:latin typeface="Calibri"/>
                <a:ea typeface="Calibri" panose="020F0502020204030204" pitchFamily="34" charset="0"/>
                <a:cs typeface="Calibri"/>
              </a:rPr>
              <a:t>The truth is that most people don’t like the smell of cigarette smoke</a:t>
            </a:r>
          </a:p>
          <a:p>
            <a:pPr marL="342900" lvl="0" indent="-342900">
              <a:lnSpc>
                <a:spcPct val="107000"/>
              </a:lnSpc>
              <a:spcAft>
                <a:spcPts val="800"/>
              </a:spcAft>
              <a:buAutoNum type="arabicParenR"/>
            </a:pPr>
            <a:endParaRPr lang="en-GB" sz="2000" dirty="0">
              <a:effectLst/>
              <a:latin typeface="Calibri" panose="020F0502020204030204" pitchFamily="34" charset="0"/>
              <a:ea typeface="Calibri" panose="020F0502020204030204" pitchFamily="34" charset="0"/>
              <a:cs typeface="Calibri"/>
            </a:endParaRPr>
          </a:p>
          <a:p>
            <a:pPr marL="342900" indent="-342900">
              <a:lnSpc>
                <a:spcPct val="107000"/>
              </a:lnSpc>
              <a:spcAft>
                <a:spcPts val="800"/>
              </a:spcAft>
              <a:buAutoNum type="arabicParenR"/>
            </a:pP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07000"/>
              </a:lnSpc>
              <a:spcAft>
                <a:spcPts val="800"/>
              </a:spcAft>
              <a:buFont typeface="Arial"/>
              <a:buChar char="•"/>
            </a:pPr>
            <a:endParaRPr lang="en-GB" sz="2000" dirty="0">
              <a:ea typeface="+mn-lt"/>
              <a:cs typeface="+mn-lt"/>
            </a:endParaRPr>
          </a:p>
          <a:p>
            <a:pPr>
              <a:lnSpc>
                <a:spcPct val="107000"/>
              </a:lnSpc>
              <a:spcAft>
                <a:spcPts val="800"/>
              </a:spcAft>
            </a:pPr>
            <a:r>
              <a:rPr lang="en-GB" sz="2000" b="1" dirty="0">
                <a:latin typeface="Calibri"/>
                <a:ea typeface="+mn-lt"/>
                <a:cs typeface="Calibri"/>
              </a:rPr>
              <a:t>Smokey | Smell:</a:t>
            </a:r>
            <a:endParaRPr lang="en-GB" sz="2000" dirty="0">
              <a:latin typeface="Calibri"/>
              <a:ea typeface="+mn-lt"/>
              <a:cs typeface="+mn-lt"/>
            </a:endParaRPr>
          </a:p>
          <a:p>
            <a:pPr marL="342900" indent="-342900">
              <a:lnSpc>
                <a:spcPct val="107000"/>
              </a:lnSpc>
              <a:buAutoNum type="arabicParenR"/>
            </a:pPr>
            <a:r>
              <a:rPr lang="en-GB" sz="2000" dirty="0">
                <a:latin typeface="Calibri"/>
                <a:ea typeface="+mn-lt"/>
                <a:cs typeface="Calibri"/>
              </a:rPr>
              <a:t>“Have you just been out for a bit of fresh air?’</a:t>
            </a:r>
            <a:endParaRPr lang="en-GB" sz="2000">
              <a:latin typeface="Calibri"/>
              <a:ea typeface="+mn-lt"/>
              <a:cs typeface="+mn-lt"/>
            </a:endParaRPr>
          </a:p>
          <a:p>
            <a:pPr marL="342900" indent="-342900">
              <a:lnSpc>
                <a:spcPct val="107000"/>
              </a:lnSpc>
              <a:buAutoNum type="arabicParenR"/>
            </a:pPr>
            <a:r>
              <a:rPr lang="en-GB" sz="2000" dirty="0">
                <a:latin typeface="Calibri"/>
                <a:ea typeface="+mn-lt"/>
                <a:cs typeface="Calibri"/>
              </a:rPr>
              <a:t>Because he smelt of cigarette smoke</a:t>
            </a:r>
            <a:endParaRPr lang="en-US" sz="2000">
              <a:latin typeface="Calibri"/>
              <a:ea typeface="+mn-lt"/>
              <a:cs typeface="+mn-lt"/>
            </a:endParaRPr>
          </a:p>
          <a:p>
            <a:pPr marL="342900" indent="-342900">
              <a:lnSpc>
                <a:spcPct val="107000"/>
              </a:lnSpc>
              <a:buAutoNum type="arabicParenR"/>
            </a:pPr>
            <a:r>
              <a:rPr lang="en-GB" sz="2000" dirty="0">
                <a:latin typeface="Calibri"/>
                <a:ea typeface="+mn-lt"/>
                <a:cs typeface="Calibri"/>
              </a:rPr>
              <a:t>Grey</a:t>
            </a:r>
            <a:endParaRPr lang="en-GB" sz="2000">
              <a:latin typeface="Calibri"/>
              <a:ea typeface="+mn-lt"/>
              <a:cs typeface="+mn-lt"/>
            </a:endParaRPr>
          </a:p>
          <a:p>
            <a:pPr marL="342900" indent="-342900">
              <a:lnSpc>
                <a:spcPct val="107000"/>
              </a:lnSpc>
              <a:spcAft>
                <a:spcPts val="800"/>
              </a:spcAft>
              <a:buAutoNum type="arabicParenR"/>
            </a:pPr>
            <a:r>
              <a:rPr lang="en-GB" sz="2000" dirty="0">
                <a:latin typeface="Calibri"/>
                <a:cs typeface="Calibri"/>
              </a:rPr>
              <a:t>The truth is that the smell of stale cigarette smoke sticks around on your hair, clothes and breath</a:t>
            </a:r>
            <a:endParaRPr lang="en-GB" sz="2000" dirty="0">
              <a:latin typeface="Calibri"/>
            </a:endParaRPr>
          </a:p>
          <a:p>
            <a:pPr>
              <a:lnSpc>
                <a:spcPct val="150000"/>
              </a:lnSpc>
              <a:spcAft>
                <a:spcPts val="800"/>
              </a:spcAft>
            </a:pPr>
            <a:endParaRPr lang="en-GB" dirty="0">
              <a:latin typeface="Calibri" panose="020F0502020204030204" pitchFamily="34" charset="0"/>
              <a:cs typeface="Times New Roman" panose="02020603050405020304" pitchFamily="18"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endParaRPr lang="en-GB" dirty="0">
              <a:cs typeface="Calibri" panose="020F0502020204030204"/>
            </a:endParaRPr>
          </a:p>
        </p:txBody>
      </p:sp>
      <p:pic>
        <p:nvPicPr>
          <p:cNvPr id="2" name="Picture 2" descr="A close up of a device&#10;&#10;Description automatically generated">
            <a:extLst>
              <a:ext uri="{FF2B5EF4-FFF2-40B4-BE49-F238E27FC236}">
                <a16:creationId xmlns:a16="http://schemas.microsoft.com/office/drawing/2014/main" id="{19F83CF9-A398-4C26-BB8A-0F90A94E7A3B}"/>
              </a:ext>
            </a:extLst>
          </p:cNvPr>
          <p:cNvPicPr>
            <a:picLocks noChangeAspect="1"/>
          </p:cNvPicPr>
          <p:nvPr/>
        </p:nvPicPr>
        <p:blipFill>
          <a:blip r:embed="rId2"/>
          <a:stretch>
            <a:fillRect/>
          </a:stretch>
        </p:blipFill>
        <p:spPr>
          <a:xfrm flipH="1">
            <a:off x="8433872" y="1006258"/>
            <a:ext cx="3413980" cy="5555292"/>
          </a:xfrm>
          <a:prstGeom prst="rect">
            <a:avLst/>
          </a:prstGeom>
        </p:spPr>
      </p:pic>
    </p:spTree>
    <p:extLst>
      <p:ext uri="{BB962C8B-B14F-4D97-AF65-F5344CB8AC3E}">
        <p14:creationId xmlns:p14="http://schemas.microsoft.com/office/powerpoint/2010/main" val="2668160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hought Bubble: Cloud 2">
            <a:extLst>
              <a:ext uri="{FF2B5EF4-FFF2-40B4-BE49-F238E27FC236}">
                <a16:creationId xmlns:a16="http://schemas.microsoft.com/office/drawing/2014/main" id="{1578A679-746E-4711-969F-26CB3F160635}"/>
              </a:ext>
            </a:extLst>
          </p:cNvPr>
          <p:cNvSpPr/>
          <p:nvPr/>
        </p:nvSpPr>
        <p:spPr>
          <a:xfrm rot="20460000" flipH="1">
            <a:off x="7109840" y="3670671"/>
            <a:ext cx="4546864" cy="3126424"/>
          </a:xfrm>
          <a:custGeom>
            <a:avLst/>
            <a:gdLst>
              <a:gd name="connsiteX0" fmla="*/ 410480 w 4546864"/>
              <a:gd name="connsiteY0" fmla="*/ 1039970 h 3126424"/>
              <a:gd name="connsiteX1" fmla="*/ 591829 w 4546864"/>
              <a:gd name="connsiteY1" fmla="*/ 499865 h 3126424"/>
              <a:gd name="connsiteX2" fmla="*/ 1474046 w 4546864"/>
              <a:gd name="connsiteY2" fmla="*/ 376473 h 3126424"/>
              <a:gd name="connsiteX3" fmla="*/ 2363527 w 4546864"/>
              <a:gd name="connsiteY3" fmla="*/ 248377 h 3126424"/>
              <a:gd name="connsiteX4" fmla="*/ 2710120 w 4546864"/>
              <a:gd name="connsiteY4" fmla="*/ 14474 h 3126424"/>
              <a:gd name="connsiteX5" fmla="*/ 3139967 w 4546864"/>
              <a:gd name="connsiteY5" fmla="*/ 179552 h 3126424"/>
              <a:gd name="connsiteX6" fmla="*/ 3732533 w 4546864"/>
              <a:gd name="connsiteY6" fmla="*/ 49935 h 3126424"/>
              <a:gd name="connsiteX7" fmla="*/ 4033026 w 4546864"/>
              <a:gd name="connsiteY7" fmla="*/ 403540 h 3126424"/>
              <a:gd name="connsiteX8" fmla="*/ 4418667 w 4546864"/>
              <a:gd name="connsiteY8" fmla="*/ 746723 h 3126424"/>
              <a:gd name="connsiteX9" fmla="*/ 4401406 w 4546864"/>
              <a:gd name="connsiteY9" fmla="*/ 1118854 h 3126424"/>
              <a:gd name="connsiteX10" fmla="*/ 4527497 w 4546864"/>
              <a:gd name="connsiteY10" fmla="*/ 1687834 h 3126424"/>
              <a:gd name="connsiteX11" fmla="*/ 3936826 w 4546864"/>
              <a:gd name="connsiteY11" fmla="*/ 2185891 h 3126424"/>
              <a:gd name="connsiteX12" fmla="*/ 3725376 w 4546864"/>
              <a:gd name="connsiteY12" fmla="*/ 2612662 h 3126424"/>
              <a:gd name="connsiteX13" fmla="*/ 3005456 w 4546864"/>
              <a:gd name="connsiteY13" fmla="*/ 2664335 h 3126424"/>
              <a:gd name="connsiteX14" fmla="*/ 2490986 w 4546864"/>
              <a:gd name="connsiteY14" fmla="*/ 3119621 h 3126424"/>
              <a:gd name="connsiteX15" fmla="*/ 1734544 w 4546864"/>
              <a:gd name="connsiteY15" fmla="*/ 2841716 h 3126424"/>
              <a:gd name="connsiteX16" fmla="*/ 610879 w 4546864"/>
              <a:gd name="connsiteY16" fmla="*/ 2567141 h 3126424"/>
              <a:gd name="connsiteX17" fmla="*/ 116829 w 4546864"/>
              <a:gd name="connsiteY17" fmla="*/ 2261591 h 3126424"/>
              <a:gd name="connsiteX18" fmla="*/ 222396 w 4546864"/>
              <a:gd name="connsiteY18" fmla="*/ 1849149 h 3126424"/>
              <a:gd name="connsiteX19" fmla="*/ -527 w 4546864"/>
              <a:gd name="connsiteY19" fmla="*/ 1425996 h 3126424"/>
              <a:gd name="connsiteX20" fmla="*/ 406586 w 4546864"/>
              <a:gd name="connsiteY20" fmla="*/ 1049885 h 3126424"/>
              <a:gd name="connsiteX21" fmla="*/ 410480 w 4546864"/>
              <a:gd name="connsiteY21" fmla="*/ 1039970 h 3126424"/>
              <a:gd name="connsiteX0" fmla="*/ 1413029 w 4546864"/>
              <a:gd name="connsiteY0" fmla="*/ 3517227 h 3126424"/>
              <a:gd name="connsiteX1" fmla="*/ 1326184 w 4546864"/>
              <a:gd name="connsiteY1" fmla="*/ 3604072 h 3126424"/>
              <a:gd name="connsiteX2" fmla="*/ 1239339 w 4546864"/>
              <a:gd name="connsiteY2" fmla="*/ 3517227 h 3126424"/>
              <a:gd name="connsiteX3" fmla="*/ 1326184 w 4546864"/>
              <a:gd name="connsiteY3" fmla="*/ 3430382 h 3126424"/>
              <a:gd name="connsiteX4" fmla="*/ 1413029 w 4546864"/>
              <a:gd name="connsiteY4" fmla="*/ 3517227 h 3126424"/>
              <a:gd name="connsiteX0" fmla="*/ 1550731 w 4546864"/>
              <a:gd name="connsiteY0" fmla="*/ 3412318 h 3126424"/>
              <a:gd name="connsiteX1" fmla="*/ 1377041 w 4546864"/>
              <a:gd name="connsiteY1" fmla="*/ 3586008 h 3126424"/>
              <a:gd name="connsiteX2" fmla="*/ 1203351 w 4546864"/>
              <a:gd name="connsiteY2" fmla="*/ 3412318 h 3126424"/>
              <a:gd name="connsiteX3" fmla="*/ 1377041 w 4546864"/>
              <a:gd name="connsiteY3" fmla="*/ 3238628 h 3126424"/>
              <a:gd name="connsiteX4" fmla="*/ 1550731 w 4546864"/>
              <a:gd name="connsiteY4" fmla="*/ 3412318 h 3126424"/>
              <a:gd name="connsiteX0" fmla="*/ 1764199 w 4546864"/>
              <a:gd name="connsiteY0" fmla="*/ 3151116 h 3126424"/>
              <a:gd name="connsiteX1" fmla="*/ 1503664 w 4546864"/>
              <a:gd name="connsiteY1" fmla="*/ 3411651 h 3126424"/>
              <a:gd name="connsiteX2" fmla="*/ 1243129 w 4546864"/>
              <a:gd name="connsiteY2" fmla="*/ 3151116 h 3126424"/>
              <a:gd name="connsiteX3" fmla="*/ 1503664 w 4546864"/>
              <a:gd name="connsiteY3" fmla="*/ 2890581 h 3126424"/>
              <a:gd name="connsiteX4" fmla="*/ 1764199 w 4546864"/>
              <a:gd name="connsiteY4" fmla="*/ 3151116 h 3126424"/>
              <a:gd name="connsiteX0" fmla="*/ 493945 w 4546864"/>
              <a:gd name="connsiteY0" fmla="*/ 1894453 h 3126424"/>
              <a:gd name="connsiteX1" fmla="*/ 227343 w 4546864"/>
              <a:gd name="connsiteY1" fmla="*/ 1836774 h 3126424"/>
              <a:gd name="connsiteX2" fmla="*/ 729182 w 4546864"/>
              <a:gd name="connsiteY2" fmla="*/ 2525672 h 3126424"/>
              <a:gd name="connsiteX3" fmla="*/ 612563 w 4546864"/>
              <a:gd name="connsiteY3" fmla="*/ 2553246 h 3126424"/>
              <a:gd name="connsiteX4" fmla="*/ 1734333 w 4546864"/>
              <a:gd name="connsiteY4" fmla="*/ 2828979 h 3126424"/>
              <a:gd name="connsiteX5" fmla="*/ 1664025 w 4546864"/>
              <a:gd name="connsiteY5" fmla="*/ 2703054 h 3126424"/>
              <a:gd name="connsiteX6" fmla="*/ 3034084 w 4546864"/>
              <a:gd name="connsiteY6" fmla="*/ 2514962 h 3126424"/>
              <a:gd name="connsiteX7" fmla="*/ 3005982 w 4546864"/>
              <a:gd name="connsiteY7" fmla="*/ 2653118 h 3126424"/>
              <a:gd name="connsiteX8" fmla="*/ 3592127 w 4546864"/>
              <a:gd name="connsiteY8" fmla="*/ 1661202 h 3126424"/>
              <a:gd name="connsiteX9" fmla="*/ 3934300 w 4546864"/>
              <a:gd name="connsiteY9" fmla="*/ 2177641 h 3126424"/>
              <a:gd name="connsiteX10" fmla="*/ 4399301 w 4546864"/>
              <a:gd name="connsiteY10" fmla="*/ 1111183 h 3126424"/>
              <a:gd name="connsiteX11" fmla="*/ 4246897 w 4546864"/>
              <a:gd name="connsiteY11" fmla="*/ 1304847 h 3126424"/>
              <a:gd name="connsiteX12" fmla="*/ 4033657 w 4546864"/>
              <a:gd name="connsiteY12" fmla="*/ 392684 h 3126424"/>
              <a:gd name="connsiteX13" fmla="*/ 4041656 w 4546864"/>
              <a:gd name="connsiteY13" fmla="*/ 484161 h 3126424"/>
              <a:gd name="connsiteX14" fmla="*/ 3060502 w 4546864"/>
              <a:gd name="connsiteY14" fmla="*/ 286009 h 3126424"/>
              <a:gd name="connsiteX15" fmla="*/ 3138599 w 4546864"/>
              <a:gd name="connsiteY15" fmla="*/ 169347 h 3126424"/>
              <a:gd name="connsiteX16" fmla="*/ 2330373 w 4546864"/>
              <a:gd name="connsiteY16" fmla="*/ 341590 h 3126424"/>
              <a:gd name="connsiteX17" fmla="*/ 2368158 w 4546864"/>
              <a:gd name="connsiteY17" fmla="*/ 240995 h 3126424"/>
              <a:gd name="connsiteX18" fmla="*/ 1473520 w 4546864"/>
              <a:gd name="connsiteY18" fmla="*/ 375749 h 3126424"/>
              <a:gd name="connsiteX19" fmla="*/ 1610347 w 4546864"/>
              <a:gd name="connsiteY19" fmla="*/ 473305 h 3126424"/>
              <a:gd name="connsiteX20" fmla="*/ 434372 w 4546864"/>
              <a:gd name="connsiteY20" fmla="*/ 1142664 h 3126424"/>
              <a:gd name="connsiteX21" fmla="*/ 410480 w 4546864"/>
              <a:gd name="connsiteY21" fmla="*/ 1039970 h 3126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546864" h="3126424" fill="none" extrusionOk="0">
                <a:moveTo>
                  <a:pt x="410480" y="1039970"/>
                </a:moveTo>
                <a:cubicBezTo>
                  <a:pt x="367373" y="856218"/>
                  <a:pt x="452773" y="673551"/>
                  <a:pt x="591829" y="499865"/>
                </a:cubicBezTo>
                <a:cubicBezTo>
                  <a:pt x="798040" y="250209"/>
                  <a:pt x="1189911" y="204456"/>
                  <a:pt x="1474046" y="376473"/>
                </a:cubicBezTo>
                <a:cubicBezTo>
                  <a:pt x="1707475" y="95006"/>
                  <a:pt x="2081394" y="-3070"/>
                  <a:pt x="2363527" y="248377"/>
                </a:cubicBezTo>
                <a:cubicBezTo>
                  <a:pt x="2406654" y="103242"/>
                  <a:pt x="2551447" y="52983"/>
                  <a:pt x="2710120" y="14474"/>
                </a:cubicBezTo>
                <a:cubicBezTo>
                  <a:pt x="2875623" y="-1722"/>
                  <a:pt x="3058432" y="46334"/>
                  <a:pt x="3139967" y="179552"/>
                </a:cubicBezTo>
                <a:cubicBezTo>
                  <a:pt x="3272068" y="-15265"/>
                  <a:pt x="3574507" y="-19480"/>
                  <a:pt x="3732533" y="49935"/>
                </a:cubicBezTo>
                <a:cubicBezTo>
                  <a:pt x="3861203" y="87767"/>
                  <a:pt x="4022893" y="261359"/>
                  <a:pt x="4033026" y="403540"/>
                </a:cubicBezTo>
                <a:cubicBezTo>
                  <a:pt x="4177578" y="433490"/>
                  <a:pt x="4363133" y="583581"/>
                  <a:pt x="4418667" y="746723"/>
                </a:cubicBezTo>
                <a:cubicBezTo>
                  <a:pt x="4478933" y="879570"/>
                  <a:pt x="4461017" y="996707"/>
                  <a:pt x="4401406" y="1118854"/>
                </a:cubicBezTo>
                <a:cubicBezTo>
                  <a:pt x="4523660" y="1269269"/>
                  <a:pt x="4557383" y="1480544"/>
                  <a:pt x="4527497" y="1687834"/>
                </a:cubicBezTo>
                <a:cubicBezTo>
                  <a:pt x="4435403" y="1884491"/>
                  <a:pt x="4229797" y="2162321"/>
                  <a:pt x="3936826" y="2185891"/>
                </a:cubicBezTo>
                <a:cubicBezTo>
                  <a:pt x="3945600" y="2382549"/>
                  <a:pt x="3845322" y="2467034"/>
                  <a:pt x="3725376" y="2612662"/>
                </a:cubicBezTo>
                <a:cubicBezTo>
                  <a:pt x="3512891" y="2776501"/>
                  <a:pt x="3259823" y="2742809"/>
                  <a:pt x="3005456" y="2664335"/>
                </a:cubicBezTo>
                <a:cubicBezTo>
                  <a:pt x="2918508" y="2918028"/>
                  <a:pt x="2730515" y="3094839"/>
                  <a:pt x="2490986" y="3119621"/>
                </a:cubicBezTo>
                <a:cubicBezTo>
                  <a:pt x="2212321" y="3192376"/>
                  <a:pt x="1932387" y="3118269"/>
                  <a:pt x="1734544" y="2841716"/>
                </a:cubicBezTo>
                <a:cubicBezTo>
                  <a:pt x="1368458" y="3134454"/>
                  <a:pt x="851606" y="2924139"/>
                  <a:pt x="610879" y="2567141"/>
                </a:cubicBezTo>
                <a:cubicBezTo>
                  <a:pt x="403524" y="2619042"/>
                  <a:pt x="171120" y="2471616"/>
                  <a:pt x="116829" y="2261591"/>
                </a:cubicBezTo>
                <a:cubicBezTo>
                  <a:pt x="67507" y="2140196"/>
                  <a:pt x="110606" y="1948812"/>
                  <a:pt x="222396" y="1849149"/>
                </a:cubicBezTo>
                <a:cubicBezTo>
                  <a:pt x="63523" y="1766228"/>
                  <a:pt x="-45147" y="1612629"/>
                  <a:pt x="-527" y="1425996"/>
                </a:cubicBezTo>
                <a:cubicBezTo>
                  <a:pt x="9141" y="1209127"/>
                  <a:pt x="163598" y="1030345"/>
                  <a:pt x="406586" y="1049885"/>
                </a:cubicBezTo>
                <a:cubicBezTo>
                  <a:pt x="407218" y="1046433"/>
                  <a:pt x="409090" y="1043327"/>
                  <a:pt x="410480" y="1039970"/>
                </a:cubicBezTo>
                <a:close/>
              </a:path>
              <a:path w="4546864" h="3126424" fill="none" extrusionOk="0">
                <a:moveTo>
                  <a:pt x="1413029" y="3517227"/>
                </a:moveTo>
                <a:cubicBezTo>
                  <a:pt x="1422547" y="3559239"/>
                  <a:pt x="1367085" y="3597411"/>
                  <a:pt x="1326184" y="3604072"/>
                </a:cubicBezTo>
                <a:cubicBezTo>
                  <a:pt x="1269964" y="3611928"/>
                  <a:pt x="1239582" y="3568572"/>
                  <a:pt x="1239339" y="3517227"/>
                </a:cubicBezTo>
                <a:cubicBezTo>
                  <a:pt x="1237196" y="3470896"/>
                  <a:pt x="1279218" y="3430991"/>
                  <a:pt x="1326184" y="3430382"/>
                </a:cubicBezTo>
                <a:cubicBezTo>
                  <a:pt x="1376878" y="3430749"/>
                  <a:pt x="1412111" y="3466502"/>
                  <a:pt x="1413029" y="3517227"/>
                </a:cubicBezTo>
                <a:close/>
              </a:path>
              <a:path w="4546864" h="3126424" fill="none" extrusionOk="0">
                <a:moveTo>
                  <a:pt x="1550731" y="3412318"/>
                </a:moveTo>
                <a:cubicBezTo>
                  <a:pt x="1561160" y="3512034"/>
                  <a:pt x="1487911" y="3590037"/>
                  <a:pt x="1377041" y="3586008"/>
                </a:cubicBezTo>
                <a:cubicBezTo>
                  <a:pt x="1277952" y="3582662"/>
                  <a:pt x="1212424" y="3512414"/>
                  <a:pt x="1203351" y="3412318"/>
                </a:cubicBezTo>
                <a:cubicBezTo>
                  <a:pt x="1209947" y="3293543"/>
                  <a:pt x="1281321" y="3236229"/>
                  <a:pt x="1377041" y="3238628"/>
                </a:cubicBezTo>
                <a:cubicBezTo>
                  <a:pt x="1469109" y="3248001"/>
                  <a:pt x="1540414" y="3318248"/>
                  <a:pt x="1550731" y="3412318"/>
                </a:cubicBezTo>
                <a:close/>
              </a:path>
              <a:path w="4546864" h="3126424" fill="none" extrusionOk="0">
                <a:moveTo>
                  <a:pt x="1764199" y="3151116"/>
                </a:moveTo>
                <a:cubicBezTo>
                  <a:pt x="1750305" y="3311850"/>
                  <a:pt x="1652739" y="3398887"/>
                  <a:pt x="1503664" y="3411651"/>
                </a:cubicBezTo>
                <a:cubicBezTo>
                  <a:pt x="1349163" y="3410802"/>
                  <a:pt x="1253432" y="3284459"/>
                  <a:pt x="1243129" y="3151116"/>
                </a:cubicBezTo>
                <a:cubicBezTo>
                  <a:pt x="1238283" y="3017773"/>
                  <a:pt x="1360856" y="2886955"/>
                  <a:pt x="1503664" y="2890581"/>
                </a:cubicBezTo>
                <a:cubicBezTo>
                  <a:pt x="1678068" y="2891660"/>
                  <a:pt x="1755751" y="3009552"/>
                  <a:pt x="1764199" y="3151116"/>
                </a:cubicBezTo>
                <a:close/>
              </a:path>
              <a:path w="4546864" h="3126424" fill="none" extrusionOk="0">
                <a:moveTo>
                  <a:pt x="493945" y="1894453"/>
                </a:moveTo>
                <a:cubicBezTo>
                  <a:pt x="390106" y="1905097"/>
                  <a:pt x="319766" y="1888614"/>
                  <a:pt x="227343" y="1836774"/>
                </a:cubicBezTo>
                <a:moveTo>
                  <a:pt x="729182" y="2525672"/>
                </a:moveTo>
                <a:cubicBezTo>
                  <a:pt x="697768" y="2540778"/>
                  <a:pt x="655363" y="2546910"/>
                  <a:pt x="612563" y="2553246"/>
                </a:cubicBezTo>
                <a:moveTo>
                  <a:pt x="1734333" y="2828979"/>
                </a:moveTo>
                <a:cubicBezTo>
                  <a:pt x="1709921" y="2779047"/>
                  <a:pt x="1683587" y="2738836"/>
                  <a:pt x="1664025" y="2703054"/>
                </a:cubicBezTo>
                <a:moveTo>
                  <a:pt x="3034084" y="2514962"/>
                </a:moveTo>
                <a:cubicBezTo>
                  <a:pt x="3032310" y="2563700"/>
                  <a:pt x="3023090" y="2605673"/>
                  <a:pt x="3005982" y="2653118"/>
                </a:cubicBezTo>
                <a:moveTo>
                  <a:pt x="3592127" y="1661202"/>
                </a:moveTo>
                <a:cubicBezTo>
                  <a:pt x="3817451" y="1731213"/>
                  <a:pt x="3911796" y="1993166"/>
                  <a:pt x="3934300" y="2177641"/>
                </a:cubicBezTo>
                <a:moveTo>
                  <a:pt x="4399301" y="1111183"/>
                </a:moveTo>
                <a:cubicBezTo>
                  <a:pt x="4383555" y="1193767"/>
                  <a:pt x="4305221" y="1242346"/>
                  <a:pt x="4246897" y="1304847"/>
                </a:cubicBezTo>
                <a:moveTo>
                  <a:pt x="4033657" y="392684"/>
                </a:moveTo>
                <a:cubicBezTo>
                  <a:pt x="4041593" y="415705"/>
                  <a:pt x="4041202" y="454117"/>
                  <a:pt x="4041656" y="484161"/>
                </a:cubicBezTo>
                <a:moveTo>
                  <a:pt x="3060502" y="286009"/>
                </a:moveTo>
                <a:cubicBezTo>
                  <a:pt x="3074812" y="239593"/>
                  <a:pt x="3109572" y="210963"/>
                  <a:pt x="3138599" y="169347"/>
                </a:cubicBezTo>
                <a:moveTo>
                  <a:pt x="2330373" y="341590"/>
                </a:moveTo>
                <a:cubicBezTo>
                  <a:pt x="2337693" y="312014"/>
                  <a:pt x="2355399" y="270921"/>
                  <a:pt x="2368158" y="240995"/>
                </a:cubicBezTo>
                <a:moveTo>
                  <a:pt x="1473520" y="375749"/>
                </a:moveTo>
                <a:cubicBezTo>
                  <a:pt x="1534582" y="397559"/>
                  <a:pt x="1564345" y="424959"/>
                  <a:pt x="1610347" y="473305"/>
                </a:cubicBezTo>
                <a:moveTo>
                  <a:pt x="434372" y="1142664"/>
                </a:moveTo>
                <a:cubicBezTo>
                  <a:pt x="429381" y="1105504"/>
                  <a:pt x="407129" y="1074970"/>
                  <a:pt x="410480" y="1039970"/>
                </a:cubicBezTo>
              </a:path>
              <a:path w="4546864" h="3126424" stroke="0" extrusionOk="0">
                <a:moveTo>
                  <a:pt x="410480" y="1039970"/>
                </a:moveTo>
                <a:cubicBezTo>
                  <a:pt x="368236" y="800556"/>
                  <a:pt x="439254" y="646415"/>
                  <a:pt x="591829" y="499865"/>
                </a:cubicBezTo>
                <a:cubicBezTo>
                  <a:pt x="789309" y="310084"/>
                  <a:pt x="1168812" y="200747"/>
                  <a:pt x="1474046" y="376473"/>
                </a:cubicBezTo>
                <a:cubicBezTo>
                  <a:pt x="1681682" y="119117"/>
                  <a:pt x="2132490" y="11433"/>
                  <a:pt x="2363527" y="248377"/>
                </a:cubicBezTo>
                <a:cubicBezTo>
                  <a:pt x="2410780" y="135830"/>
                  <a:pt x="2552723" y="27253"/>
                  <a:pt x="2710120" y="14474"/>
                </a:cubicBezTo>
                <a:cubicBezTo>
                  <a:pt x="2864965" y="-19937"/>
                  <a:pt x="3025911" y="43880"/>
                  <a:pt x="3139967" y="179552"/>
                </a:cubicBezTo>
                <a:cubicBezTo>
                  <a:pt x="3321904" y="-22299"/>
                  <a:pt x="3549711" y="-7113"/>
                  <a:pt x="3732533" y="49935"/>
                </a:cubicBezTo>
                <a:cubicBezTo>
                  <a:pt x="3859452" y="125973"/>
                  <a:pt x="4018758" y="214063"/>
                  <a:pt x="4033026" y="403540"/>
                </a:cubicBezTo>
                <a:cubicBezTo>
                  <a:pt x="4221059" y="450543"/>
                  <a:pt x="4354096" y="617494"/>
                  <a:pt x="4418667" y="746723"/>
                </a:cubicBezTo>
                <a:cubicBezTo>
                  <a:pt x="4453238" y="866195"/>
                  <a:pt x="4460153" y="1003175"/>
                  <a:pt x="4401406" y="1118854"/>
                </a:cubicBezTo>
                <a:cubicBezTo>
                  <a:pt x="4563721" y="1301842"/>
                  <a:pt x="4591877" y="1502191"/>
                  <a:pt x="4527497" y="1687834"/>
                </a:cubicBezTo>
                <a:cubicBezTo>
                  <a:pt x="4460875" y="2022676"/>
                  <a:pt x="4191388" y="2177289"/>
                  <a:pt x="3936826" y="2185891"/>
                </a:cubicBezTo>
                <a:cubicBezTo>
                  <a:pt x="3933503" y="2385697"/>
                  <a:pt x="3857133" y="2532925"/>
                  <a:pt x="3725376" y="2612662"/>
                </a:cubicBezTo>
                <a:cubicBezTo>
                  <a:pt x="3532933" y="2748388"/>
                  <a:pt x="3256522" y="2839914"/>
                  <a:pt x="3005456" y="2664335"/>
                </a:cubicBezTo>
                <a:cubicBezTo>
                  <a:pt x="2933703" y="2928611"/>
                  <a:pt x="2690937" y="3030114"/>
                  <a:pt x="2490986" y="3119621"/>
                </a:cubicBezTo>
                <a:cubicBezTo>
                  <a:pt x="2201662" y="3205363"/>
                  <a:pt x="1850610" y="3033270"/>
                  <a:pt x="1734544" y="2841716"/>
                </a:cubicBezTo>
                <a:cubicBezTo>
                  <a:pt x="1394769" y="2982955"/>
                  <a:pt x="806752" y="3009382"/>
                  <a:pt x="610879" y="2567141"/>
                </a:cubicBezTo>
                <a:cubicBezTo>
                  <a:pt x="352379" y="2589809"/>
                  <a:pt x="205248" y="2485636"/>
                  <a:pt x="116829" y="2261591"/>
                </a:cubicBezTo>
                <a:cubicBezTo>
                  <a:pt x="50242" y="2099065"/>
                  <a:pt x="88225" y="1979484"/>
                  <a:pt x="222396" y="1849149"/>
                </a:cubicBezTo>
                <a:cubicBezTo>
                  <a:pt x="69245" y="1762907"/>
                  <a:pt x="-53580" y="1591204"/>
                  <a:pt x="-527" y="1425996"/>
                </a:cubicBezTo>
                <a:cubicBezTo>
                  <a:pt x="51178" y="1248168"/>
                  <a:pt x="169203" y="1067837"/>
                  <a:pt x="406586" y="1049885"/>
                </a:cubicBezTo>
                <a:cubicBezTo>
                  <a:pt x="407571" y="1046634"/>
                  <a:pt x="408793" y="1042681"/>
                  <a:pt x="410480" y="1039970"/>
                </a:cubicBezTo>
                <a:close/>
              </a:path>
              <a:path w="4546864" h="3126424" stroke="0" extrusionOk="0">
                <a:moveTo>
                  <a:pt x="1413029" y="3517227"/>
                </a:moveTo>
                <a:cubicBezTo>
                  <a:pt x="1407615" y="3559959"/>
                  <a:pt x="1381168" y="3608457"/>
                  <a:pt x="1326184" y="3604072"/>
                </a:cubicBezTo>
                <a:cubicBezTo>
                  <a:pt x="1274958" y="3595698"/>
                  <a:pt x="1230471" y="3566804"/>
                  <a:pt x="1239339" y="3517227"/>
                </a:cubicBezTo>
                <a:cubicBezTo>
                  <a:pt x="1247540" y="3475959"/>
                  <a:pt x="1278600" y="3431735"/>
                  <a:pt x="1326184" y="3430382"/>
                </a:cubicBezTo>
                <a:cubicBezTo>
                  <a:pt x="1373142" y="3429951"/>
                  <a:pt x="1407190" y="3464849"/>
                  <a:pt x="1413029" y="3517227"/>
                </a:cubicBezTo>
                <a:close/>
              </a:path>
              <a:path w="4546864" h="3126424" stroke="0" extrusionOk="0">
                <a:moveTo>
                  <a:pt x="1550731" y="3412318"/>
                </a:moveTo>
                <a:cubicBezTo>
                  <a:pt x="1548246" y="3487557"/>
                  <a:pt x="1455611" y="3582935"/>
                  <a:pt x="1377041" y="3586008"/>
                </a:cubicBezTo>
                <a:cubicBezTo>
                  <a:pt x="1290921" y="3589287"/>
                  <a:pt x="1197502" y="3500875"/>
                  <a:pt x="1203351" y="3412318"/>
                </a:cubicBezTo>
                <a:cubicBezTo>
                  <a:pt x="1205023" y="3300409"/>
                  <a:pt x="1264479" y="3225911"/>
                  <a:pt x="1377041" y="3238628"/>
                </a:cubicBezTo>
                <a:cubicBezTo>
                  <a:pt x="1461564" y="3219215"/>
                  <a:pt x="1556733" y="3316043"/>
                  <a:pt x="1550731" y="3412318"/>
                </a:cubicBezTo>
                <a:close/>
              </a:path>
              <a:path w="4546864" h="3126424" stroke="0" extrusionOk="0">
                <a:moveTo>
                  <a:pt x="1764199" y="3151116"/>
                </a:moveTo>
                <a:cubicBezTo>
                  <a:pt x="1762199" y="3274451"/>
                  <a:pt x="1631699" y="3415878"/>
                  <a:pt x="1503664" y="3411651"/>
                </a:cubicBezTo>
                <a:cubicBezTo>
                  <a:pt x="1357118" y="3438260"/>
                  <a:pt x="1236882" y="3273278"/>
                  <a:pt x="1243129" y="3151116"/>
                </a:cubicBezTo>
                <a:cubicBezTo>
                  <a:pt x="1232647" y="3000638"/>
                  <a:pt x="1332869" y="2911317"/>
                  <a:pt x="1503664" y="2890581"/>
                </a:cubicBezTo>
                <a:cubicBezTo>
                  <a:pt x="1667365" y="2870492"/>
                  <a:pt x="1757181" y="3006159"/>
                  <a:pt x="1764199" y="3151116"/>
                </a:cubicBezTo>
                <a:close/>
              </a:path>
              <a:path w="4546864" h="3126424" fill="none" stroke="0" extrusionOk="0">
                <a:moveTo>
                  <a:pt x="493945" y="1894453"/>
                </a:moveTo>
                <a:cubicBezTo>
                  <a:pt x="407252" y="1880653"/>
                  <a:pt x="315294" y="1872257"/>
                  <a:pt x="227343" y="1836774"/>
                </a:cubicBezTo>
                <a:moveTo>
                  <a:pt x="729182" y="2525672"/>
                </a:moveTo>
                <a:cubicBezTo>
                  <a:pt x="683809" y="2534026"/>
                  <a:pt x="655521" y="2546826"/>
                  <a:pt x="612563" y="2553246"/>
                </a:cubicBezTo>
                <a:moveTo>
                  <a:pt x="1734333" y="2828979"/>
                </a:moveTo>
                <a:cubicBezTo>
                  <a:pt x="1713200" y="2791508"/>
                  <a:pt x="1678888" y="2742733"/>
                  <a:pt x="1664025" y="2703054"/>
                </a:cubicBezTo>
                <a:moveTo>
                  <a:pt x="3034084" y="2514962"/>
                </a:moveTo>
                <a:cubicBezTo>
                  <a:pt x="3037824" y="2559569"/>
                  <a:pt x="3024398" y="2611472"/>
                  <a:pt x="3005982" y="2653118"/>
                </a:cubicBezTo>
                <a:moveTo>
                  <a:pt x="3592127" y="1661202"/>
                </a:moveTo>
                <a:cubicBezTo>
                  <a:pt x="3833900" y="1765255"/>
                  <a:pt x="3966977" y="1942031"/>
                  <a:pt x="3934300" y="2177641"/>
                </a:cubicBezTo>
                <a:moveTo>
                  <a:pt x="4399301" y="1111183"/>
                </a:moveTo>
                <a:cubicBezTo>
                  <a:pt x="4346703" y="1192801"/>
                  <a:pt x="4305243" y="1265740"/>
                  <a:pt x="4246897" y="1304847"/>
                </a:cubicBezTo>
                <a:moveTo>
                  <a:pt x="4033657" y="392684"/>
                </a:moveTo>
                <a:cubicBezTo>
                  <a:pt x="4042390" y="423322"/>
                  <a:pt x="4040953" y="460053"/>
                  <a:pt x="4041656" y="484161"/>
                </a:cubicBezTo>
                <a:moveTo>
                  <a:pt x="3060502" y="286009"/>
                </a:moveTo>
                <a:cubicBezTo>
                  <a:pt x="3086469" y="235227"/>
                  <a:pt x="3105953" y="193534"/>
                  <a:pt x="3138599" y="169347"/>
                </a:cubicBezTo>
                <a:moveTo>
                  <a:pt x="2330373" y="341590"/>
                </a:moveTo>
                <a:cubicBezTo>
                  <a:pt x="2336848" y="305424"/>
                  <a:pt x="2356051" y="275022"/>
                  <a:pt x="2368158" y="240995"/>
                </a:cubicBezTo>
                <a:moveTo>
                  <a:pt x="1473520" y="375749"/>
                </a:moveTo>
                <a:cubicBezTo>
                  <a:pt x="1519723" y="402885"/>
                  <a:pt x="1561881" y="441759"/>
                  <a:pt x="1610347" y="473305"/>
                </a:cubicBezTo>
                <a:moveTo>
                  <a:pt x="434372" y="1142664"/>
                </a:moveTo>
                <a:cubicBezTo>
                  <a:pt x="422354" y="1110984"/>
                  <a:pt x="416465" y="1076802"/>
                  <a:pt x="410480" y="1039970"/>
                </a:cubicBezTo>
              </a:path>
            </a:pathLst>
          </a:custGeom>
          <a:solidFill>
            <a:srgbClr val="F2BA11"/>
          </a:solidFill>
          <a:ln w="57150">
            <a:solidFill>
              <a:schemeClr val="tx1">
                <a:lumMod val="50000"/>
                <a:lumOff val="50000"/>
              </a:schemeClr>
            </a:solidFill>
            <a:extLst>
              <a:ext uri="{C807C97D-BFC1-408E-A445-0C87EB9F89A2}">
                <ask:lineSketchStyleProps xmlns:ask="http://schemas.microsoft.com/office/drawing/2018/sketchyshapes" sd="3499211612">
                  <a:prstGeom prst="cloudCallou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F1E6F38-219F-4695-BD54-254AD52FB273}"/>
              </a:ext>
            </a:extLst>
          </p:cNvPr>
          <p:cNvSpPr txBox="1"/>
          <p:nvPr/>
        </p:nvSpPr>
        <p:spPr>
          <a:xfrm>
            <a:off x="848671" y="191177"/>
            <a:ext cx="7647259" cy="4248855"/>
          </a:xfrm>
          <a:prstGeom prst="rect">
            <a:avLst/>
          </a:prstGeom>
          <a:noFill/>
        </p:spPr>
        <p:txBody>
          <a:bodyPr wrap="square" lIns="91440" tIns="45720" rIns="91440" bIns="45720" rtlCol="0" anchor="t">
            <a:spAutoFit/>
          </a:bodyPr>
          <a:lstStyle/>
          <a:p>
            <a:pPr marL="457200" algn="just">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000" b="1" dirty="0">
                <a:effectLst/>
                <a:latin typeface="Calibri"/>
                <a:ea typeface="Calibri" panose="020F0502020204030204" pitchFamily="34" charset="0"/>
                <a:cs typeface="Calibri"/>
              </a:rPr>
              <a:t>Smokey | Social:</a:t>
            </a:r>
            <a:r>
              <a:rPr lang="en-GB" sz="2000" b="1" dirty="0">
                <a:latin typeface="Calibri"/>
                <a:ea typeface="Calibri" panose="020F0502020204030204" pitchFamily="34" charset="0"/>
                <a:cs typeface="Calibri"/>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arenR"/>
            </a:pPr>
            <a:r>
              <a:rPr lang="en-GB" sz="2000" dirty="0">
                <a:effectLst/>
                <a:latin typeface="Calibri"/>
                <a:ea typeface="Calibri" panose="020F0502020204030204" pitchFamily="34" charset="0"/>
                <a:cs typeface="Calibri"/>
              </a:rPr>
              <a:t>Socialising with his friends</a:t>
            </a:r>
            <a:endParaRPr lang="en-GB" sz="2000">
              <a:effectLst/>
              <a:latin typeface="Calibri"/>
              <a:ea typeface="Calibri" panose="020F0502020204030204" pitchFamily="34" charset="0"/>
              <a:cs typeface="Calibri"/>
            </a:endParaRPr>
          </a:p>
          <a:p>
            <a:pPr marL="342900" lvl="0" indent="-342900" algn="just">
              <a:lnSpc>
                <a:spcPct val="107000"/>
              </a:lnSpc>
              <a:buFont typeface="+mj-lt"/>
              <a:buAutoNum type="arabicParenR"/>
            </a:pPr>
            <a:r>
              <a:rPr lang="en-GB" sz="2000" dirty="0">
                <a:effectLst/>
                <a:latin typeface="Calibri"/>
                <a:ea typeface="Calibri" panose="020F0502020204030204" pitchFamily="34" charset="0"/>
                <a:cs typeface="Calibri"/>
              </a:rPr>
              <a:t>No</a:t>
            </a:r>
            <a:endParaRPr lang="en-GB" sz="2000">
              <a:effectLst/>
              <a:latin typeface="Calibri"/>
              <a:ea typeface="Calibri" panose="020F0502020204030204" pitchFamily="34" charset="0"/>
              <a:cs typeface="Calibri"/>
            </a:endParaRPr>
          </a:p>
          <a:p>
            <a:pPr marL="342900" indent="-342900" algn="just">
              <a:lnSpc>
                <a:spcPct val="107000"/>
              </a:lnSpc>
              <a:spcAft>
                <a:spcPts val="800"/>
              </a:spcAft>
              <a:buFont typeface="+mj-lt"/>
              <a:buAutoNum type="arabicParenR"/>
            </a:pPr>
            <a:r>
              <a:rPr lang="en-GB" sz="2000" dirty="0">
                <a:latin typeface="Calibri"/>
                <a:ea typeface="Calibri" panose="020F0502020204030204" pitchFamily="34" charset="0"/>
                <a:cs typeface="Calibri"/>
              </a:rPr>
              <a:t>Smoking</a:t>
            </a:r>
          </a:p>
          <a:p>
            <a:pPr marL="342900" lvl="0" indent="-342900" algn="just">
              <a:lnSpc>
                <a:spcPct val="107000"/>
              </a:lnSpc>
              <a:spcAft>
                <a:spcPts val="800"/>
              </a:spcAft>
              <a:buAutoNum type="arabicParenR"/>
            </a:pPr>
            <a:r>
              <a:rPr lang="en-GB" sz="2000" dirty="0">
                <a:latin typeface="Calibri"/>
                <a:ea typeface="Calibri" panose="020F0502020204030204" pitchFamily="34" charset="0"/>
                <a:cs typeface="Calibri"/>
              </a:rPr>
              <a:t>The</a:t>
            </a:r>
            <a:r>
              <a:rPr lang="en-GB" sz="2000" dirty="0">
                <a:effectLst/>
                <a:latin typeface="Calibri"/>
                <a:ea typeface="Calibri" panose="020F0502020204030204" pitchFamily="34" charset="0"/>
                <a:cs typeface="Calibri"/>
              </a:rPr>
              <a:t> truth is that more and more young people in Hull are choosing not to smoke</a:t>
            </a:r>
            <a:endParaRPr lang="en-GB" sz="2000"/>
          </a:p>
          <a:p>
            <a:pPr algn="just">
              <a:lnSpc>
                <a:spcPct val="107000"/>
              </a:lnSpc>
              <a:spcAft>
                <a:spcPts val="800"/>
              </a:spcAft>
            </a:pPr>
            <a:r>
              <a:rPr lang="en-GB" b="1" u="sng" dirty="0">
                <a:solidFill>
                  <a:srgbClr val="000000"/>
                </a:solidFill>
                <a:latin typeface="Calibri"/>
                <a:ea typeface="Calibri" panose="020F0502020204030204" pitchFamily="34" charset="0"/>
                <a:cs typeface="Calibri"/>
              </a:rPr>
              <a:t>End</a:t>
            </a:r>
            <a:endParaRPr lang="en-GB" sz="1800" b="1" u="sng" dirty="0">
              <a:solidFill>
                <a:srgbClr val="000000"/>
              </a:solidFill>
              <a:effectLst/>
              <a:latin typeface="Calibri"/>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sp>
        <p:nvSpPr>
          <p:cNvPr id="2" name="TextBox 1">
            <a:extLst>
              <a:ext uri="{FF2B5EF4-FFF2-40B4-BE49-F238E27FC236}">
                <a16:creationId xmlns:a16="http://schemas.microsoft.com/office/drawing/2014/main" id="{AE84FC0E-4844-4941-A5F8-2C1E8A5BFE56}"/>
              </a:ext>
            </a:extLst>
          </p:cNvPr>
          <p:cNvSpPr txBox="1"/>
          <p:nvPr/>
        </p:nvSpPr>
        <p:spPr>
          <a:xfrm>
            <a:off x="7849865" y="4931656"/>
            <a:ext cx="3665620"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200" b="1" dirty="0"/>
              <a:t>How did you do?!</a:t>
            </a:r>
            <a:endParaRPr lang="en-US" sz="3200" dirty="0"/>
          </a:p>
          <a:p>
            <a:endParaRPr lang="en-US" sz="2800">
              <a:cs typeface="Calibri"/>
            </a:endParaRPr>
          </a:p>
          <a:p>
            <a:pPr algn="ctr"/>
            <a:endParaRPr lang="en-US" sz="2800" dirty="0">
              <a:cs typeface="Calibri"/>
            </a:endParaRPr>
          </a:p>
        </p:txBody>
      </p:sp>
      <p:pic>
        <p:nvPicPr>
          <p:cNvPr id="10" name="Picture 9" descr="A picture containing food&#10;&#10;Description automatically generated">
            <a:extLst>
              <a:ext uri="{FF2B5EF4-FFF2-40B4-BE49-F238E27FC236}">
                <a16:creationId xmlns:a16="http://schemas.microsoft.com/office/drawing/2014/main" id="{F176556D-26FD-4DC9-9E90-F70B63BDA658}"/>
              </a:ext>
            </a:extLst>
          </p:cNvPr>
          <p:cNvPicPr/>
          <p:nvPr/>
        </p:nvPicPr>
        <p:blipFill rotWithShape="1">
          <a:blip r:embed="rId2" cstate="print">
            <a:extLst>
              <a:ext uri="{28A0092B-C50C-407E-A947-70E740481C1C}">
                <a14:useLocalDpi xmlns:a14="http://schemas.microsoft.com/office/drawing/2010/main" val="0"/>
              </a:ext>
            </a:extLst>
          </a:blip>
          <a:srcRect l="433" t="10405" r="25532" b="38333"/>
          <a:stretch/>
        </p:blipFill>
        <p:spPr bwMode="auto">
          <a:xfrm rot="840000">
            <a:off x="-755484" y="4512961"/>
            <a:ext cx="6163802" cy="307851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9070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4977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311</Words>
  <Application>Microsoft Office PowerPoint</Application>
  <PresentationFormat>Widescreen</PresentationFormat>
  <Paragraphs>51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&amp; 4 Quiz</dc:title>
  <dc:creator>eskimo soup</dc:creator>
  <cp:lastModifiedBy>eskimo soup</cp:lastModifiedBy>
  <cp:revision>208</cp:revision>
  <dcterms:created xsi:type="dcterms:W3CDTF">2020-09-14T14:03:41Z</dcterms:created>
  <dcterms:modified xsi:type="dcterms:W3CDTF">2020-09-24T11:25:32Z</dcterms:modified>
</cp:coreProperties>
</file>