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4" r:id="rId6"/>
    <p:sldId id="265" r:id="rId7"/>
    <p:sldId id="266"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kimo soup" initials="es" lastIdx="1" clrIdx="0">
    <p:extLst>
      <p:ext uri="{19B8F6BF-5375-455C-9EA6-DF929625EA0E}">
        <p15:presenceInfo xmlns:p15="http://schemas.microsoft.com/office/powerpoint/2012/main" userId="e23d0a949b1671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kimo soup" userId="e23d0a949b167174" providerId="LiveId" clId="{0C55F71F-067B-4104-9A26-DC5E7EAB48B3}"/>
    <pc:docChg chg="modSld modMainMaster">
      <pc:chgData name="eskimo soup" userId="e23d0a949b167174" providerId="LiveId" clId="{0C55F71F-067B-4104-9A26-DC5E7EAB48B3}" dt="2020-09-18T14:50:14.110" v="3"/>
      <pc:docMkLst>
        <pc:docMk/>
      </pc:docMkLst>
      <pc:sldChg chg="setBg">
        <pc:chgData name="eskimo soup" userId="e23d0a949b167174" providerId="LiveId" clId="{0C55F71F-067B-4104-9A26-DC5E7EAB48B3}" dt="2020-09-18T14:50:10.735" v="2"/>
        <pc:sldMkLst>
          <pc:docMk/>
          <pc:sldMk cId="4146399905" sldId="256"/>
        </pc:sldMkLst>
      </pc:sldChg>
      <pc:sldChg chg="setBg">
        <pc:chgData name="eskimo soup" userId="e23d0a949b167174" providerId="LiveId" clId="{0C55F71F-067B-4104-9A26-DC5E7EAB48B3}" dt="2020-09-18T14:50:14.110" v="3"/>
        <pc:sldMkLst>
          <pc:docMk/>
          <pc:sldMk cId="2651761749" sldId="258"/>
        </pc:sldMkLst>
      </pc:sldChg>
      <pc:sldChg chg="setBg">
        <pc:chgData name="eskimo soup" userId="e23d0a949b167174" providerId="LiveId" clId="{0C55F71F-067B-4104-9A26-DC5E7EAB48B3}" dt="2020-09-18T14:50:10.735" v="2"/>
        <pc:sldMkLst>
          <pc:docMk/>
          <pc:sldMk cId="1561888267" sldId="259"/>
        </pc:sldMkLst>
      </pc:sldChg>
      <pc:sldMasterChg chg="setBg modSldLayout">
        <pc:chgData name="eskimo soup" userId="e23d0a949b167174" providerId="LiveId" clId="{0C55F71F-067B-4104-9A26-DC5E7EAB48B3}" dt="2020-09-18T14:50:10.735" v="2"/>
        <pc:sldMasterMkLst>
          <pc:docMk/>
          <pc:sldMasterMk cId="3741110253" sldId="2147483648"/>
        </pc:sldMasterMkLst>
        <pc:sldLayoutChg chg="setBg">
          <pc:chgData name="eskimo soup" userId="e23d0a949b167174" providerId="LiveId" clId="{0C55F71F-067B-4104-9A26-DC5E7EAB48B3}" dt="2020-09-18T14:50:10.735" v="2"/>
          <pc:sldLayoutMkLst>
            <pc:docMk/>
            <pc:sldMasterMk cId="3741110253" sldId="2147483648"/>
            <pc:sldLayoutMk cId="3285328617" sldId="2147483649"/>
          </pc:sldLayoutMkLst>
        </pc:sldLayoutChg>
        <pc:sldLayoutChg chg="setBg">
          <pc:chgData name="eskimo soup" userId="e23d0a949b167174" providerId="LiveId" clId="{0C55F71F-067B-4104-9A26-DC5E7EAB48B3}" dt="2020-09-18T14:50:10.735" v="2"/>
          <pc:sldLayoutMkLst>
            <pc:docMk/>
            <pc:sldMasterMk cId="3741110253" sldId="2147483648"/>
            <pc:sldLayoutMk cId="1980435393" sldId="2147483650"/>
          </pc:sldLayoutMkLst>
        </pc:sldLayoutChg>
        <pc:sldLayoutChg chg="setBg">
          <pc:chgData name="eskimo soup" userId="e23d0a949b167174" providerId="LiveId" clId="{0C55F71F-067B-4104-9A26-DC5E7EAB48B3}" dt="2020-09-18T14:50:10.735" v="2"/>
          <pc:sldLayoutMkLst>
            <pc:docMk/>
            <pc:sldMasterMk cId="3741110253" sldId="2147483648"/>
            <pc:sldLayoutMk cId="1837322504" sldId="2147483651"/>
          </pc:sldLayoutMkLst>
        </pc:sldLayoutChg>
        <pc:sldLayoutChg chg="setBg">
          <pc:chgData name="eskimo soup" userId="e23d0a949b167174" providerId="LiveId" clId="{0C55F71F-067B-4104-9A26-DC5E7EAB48B3}" dt="2020-09-18T14:50:10.735" v="2"/>
          <pc:sldLayoutMkLst>
            <pc:docMk/>
            <pc:sldMasterMk cId="3741110253" sldId="2147483648"/>
            <pc:sldLayoutMk cId="119857929" sldId="2147483652"/>
          </pc:sldLayoutMkLst>
        </pc:sldLayoutChg>
        <pc:sldLayoutChg chg="setBg">
          <pc:chgData name="eskimo soup" userId="e23d0a949b167174" providerId="LiveId" clId="{0C55F71F-067B-4104-9A26-DC5E7EAB48B3}" dt="2020-09-18T14:50:10.735" v="2"/>
          <pc:sldLayoutMkLst>
            <pc:docMk/>
            <pc:sldMasterMk cId="3741110253" sldId="2147483648"/>
            <pc:sldLayoutMk cId="2148820474" sldId="2147483653"/>
          </pc:sldLayoutMkLst>
        </pc:sldLayoutChg>
        <pc:sldLayoutChg chg="setBg">
          <pc:chgData name="eskimo soup" userId="e23d0a949b167174" providerId="LiveId" clId="{0C55F71F-067B-4104-9A26-DC5E7EAB48B3}" dt="2020-09-18T14:50:10.735" v="2"/>
          <pc:sldLayoutMkLst>
            <pc:docMk/>
            <pc:sldMasterMk cId="3741110253" sldId="2147483648"/>
            <pc:sldLayoutMk cId="2664196751" sldId="2147483654"/>
          </pc:sldLayoutMkLst>
        </pc:sldLayoutChg>
        <pc:sldLayoutChg chg="setBg">
          <pc:chgData name="eskimo soup" userId="e23d0a949b167174" providerId="LiveId" clId="{0C55F71F-067B-4104-9A26-DC5E7EAB48B3}" dt="2020-09-18T14:50:10.735" v="2"/>
          <pc:sldLayoutMkLst>
            <pc:docMk/>
            <pc:sldMasterMk cId="3741110253" sldId="2147483648"/>
            <pc:sldLayoutMk cId="1703748564" sldId="2147483655"/>
          </pc:sldLayoutMkLst>
        </pc:sldLayoutChg>
        <pc:sldLayoutChg chg="setBg">
          <pc:chgData name="eskimo soup" userId="e23d0a949b167174" providerId="LiveId" clId="{0C55F71F-067B-4104-9A26-DC5E7EAB48B3}" dt="2020-09-18T14:50:10.735" v="2"/>
          <pc:sldLayoutMkLst>
            <pc:docMk/>
            <pc:sldMasterMk cId="3741110253" sldId="2147483648"/>
            <pc:sldLayoutMk cId="2101019483" sldId="2147483656"/>
          </pc:sldLayoutMkLst>
        </pc:sldLayoutChg>
        <pc:sldLayoutChg chg="setBg">
          <pc:chgData name="eskimo soup" userId="e23d0a949b167174" providerId="LiveId" clId="{0C55F71F-067B-4104-9A26-DC5E7EAB48B3}" dt="2020-09-18T14:50:10.735" v="2"/>
          <pc:sldLayoutMkLst>
            <pc:docMk/>
            <pc:sldMasterMk cId="3741110253" sldId="2147483648"/>
            <pc:sldLayoutMk cId="2341296010" sldId="2147483657"/>
          </pc:sldLayoutMkLst>
        </pc:sldLayoutChg>
        <pc:sldLayoutChg chg="setBg">
          <pc:chgData name="eskimo soup" userId="e23d0a949b167174" providerId="LiveId" clId="{0C55F71F-067B-4104-9A26-DC5E7EAB48B3}" dt="2020-09-18T14:50:10.735" v="2"/>
          <pc:sldLayoutMkLst>
            <pc:docMk/>
            <pc:sldMasterMk cId="3741110253" sldId="2147483648"/>
            <pc:sldLayoutMk cId="872213239" sldId="2147483658"/>
          </pc:sldLayoutMkLst>
        </pc:sldLayoutChg>
        <pc:sldLayoutChg chg="setBg">
          <pc:chgData name="eskimo soup" userId="e23d0a949b167174" providerId="LiveId" clId="{0C55F71F-067B-4104-9A26-DC5E7EAB48B3}" dt="2020-09-18T14:50:10.735" v="2"/>
          <pc:sldLayoutMkLst>
            <pc:docMk/>
            <pc:sldMasterMk cId="3741110253" sldId="2147483648"/>
            <pc:sldLayoutMk cId="2482980165" sldId="2147483659"/>
          </pc:sldLayoutMkLst>
        </pc:sldLayoutChg>
      </pc:sldMasterChg>
    </pc:docChg>
  </pc:docChgLst>
  <pc:docChgLst>
    <pc:chgData name="eskimo soup" userId="e23d0a949b167174" providerId="Windows Live" clId="Web-{573B4F4E-82D1-4AED-A1BB-5CE72B8D0797}"/>
    <pc:docChg chg="modSld">
      <pc:chgData name="eskimo soup" userId="e23d0a949b167174" providerId="Windows Live" clId="Web-{573B4F4E-82D1-4AED-A1BB-5CE72B8D0797}" dt="2020-09-22T13:19:12.367" v="270" actId="20577"/>
      <pc:docMkLst>
        <pc:docMk/>
      </pc:docMkLst>
      <pc:sldChg chg="modSp">
        <pc:chgData name="eskimo soup" userId="e23d0a949b167174" providerId="Windows Live" clId="Web-{573B4F4E-82D1-4AED-A1BB-5CE72B8D0797}" dt="2020-09-22T12:41:03.299" v="44" actId="20577"/>
        <pc:sldMkLst>
          <pc:docMk/>
          <pc:sldMk cId="1561888267" sldId="259"/>
        </pc:sldMkLst>
        <pc:spChg chg="mod">
          <ac:chgData name="eskimo soup" userId="e23d0a949b167174" providerId="Windows Live" clId="Web-{573B4F4E-82D1-4AED-A1BB-5CE72B8D0797}" dt="2020-09-22T12:41:03.299" v="44" actId="20577"/>
          <ac:spMkLst>
            <pc:docMk/>
            <pc:sldMk cId="1561888267" sldId="259"/>
            <ac:spMk id="5" creationId="{86BCD4C2-1AFB-4E2B-8E3A-7E526A95EB41}"/>
          </ac:spMkLst>
        </pc:spChg>
      </pc:sldChg>
      <pc:sldChg chg="addSp modSp">
        <pc:chgData name="eskimo soup" userId="e23d0a949b167174" providerId="Windows Live" clId="Web-{573B4F4E-82D1-4AED-A1BB-5CE72B8D0797}" dt="2020-09-22T12:46:30.487" v="80" actId="20577"/>
        <pc:sldMkLst>
          <pc:docMk/>
          <pc:sldMk cId="3329302904" sldId="260"/>
        </pc:sldMkLst>
        <pc:spChg chg="mod">
          <ac:chgData name="eskimo soup" userId="e23d0a949b167174" providerId="Windows Live" clId="Web-{573B4F4E-82D1-4AED-A1BB-5CE72B8D0797}" dt="2020-09-22T12:46:30.487" v="80" actId="20577"/>
          <ac:spMkLst>
            <pc:docMk/>
            <pc:sldMk cId="3329302904" sldId="260"/>
            <ac:spMk id="8" creationId="{0F1E6F38-219F-4695-BD54-254AD52FB273}"/>
          </ac:spMkLst>
        </pc:spChg>
        <pc:picChg chg="add mod">
          <ac:chgData name="eskimo soup" userId="e23d0a949b167174" providerId="Windows Live" clId="Web-{573B4F4E-82D1-4AED-A1BB-5CE72B8D0797}" dt="2020-09-22T12:46:17.206" v="76" actId="1076"/>
          <ac:picMkLst>
            <pc:docMk/>
            <pc:sldMk cId="3329302904" sldId="260"/>
            <ac:picMk id="2" creationId="{E11EE425-A9A8-44C4-8E36-93D3CE07CD30}"/>
          </ac:picMkLst>
        </pc:picChg>
      </pc:sldChg>
      <pc:sldChg chg="addSp delSp modSp">
        <pc:chgData name="eskimo soup" userId="e23d0a949b167174" providerId="Windows Live" clId="Web-{573B4F4E-82D1-4AED-A1BB-5CE72B8D0797}" dt="2020-09-22T12:50:45.035" v="124" actId="1076"/>
        <pc:sldMkLst>
          <pc:docMk/>
          <pc:sldMk cId="3946416742" sldId="261"/>
        </pc:sldMkLst>
        <pc:spChg chg="add">
          <ac:chgData name="eskimo soup" userId="e23d0a949b167174" providerId="Windows Live" clId="Web-{573B4F4E-82D1-4AED-A1BB-5CE72B8D0797}" dt="2020-09-22T12:49:59.472" v="115"/>
          <ac:spMkLst>
            <pc:docMk/>
            <pc:sldMk cId="3946416742" sldId="261"/>
            <ac:spMk id="4" creationId="{278DF0FC-BF59-4186-B46A-8333029ADC14}"/>
          </ac:spMkLst>
        </pc:spChg>
        <pc:spChg chg="mod">
          <ac:chgData name="eskimo soup" userId="e23d0a949b167174" providerId="Windows Live" clId="Web-{573B4F4E-82D1-4AED-A1BB-5CE72B8D0797}" dt="2020-09-22T12:46:46.378" v="86" actId="20577"/>
          <ac:spMkLst>
            <pc:docMk/>
            <pc:sldMk cId="3946416742" sldId="261"/>
            <ac:spMk id="8" creationId="{0F1E6F38-219F-4695-BD54-254AD52FB273}"/>
          </ac:spMkLst>
        </pc:spChg>
        <pc:picChg chg="add del mod modCrop">
          <ac:chgData name="eskimo soup" userId="e23d0a949b167174" providerId="Windows Live" clId="Web-{573B4F4E-82D1-4AED-A1BB-5CE72B8D0797}" dt="2020-09-22T12:49:26.316" v="111"/>
          <ac:picMkLst>
            <pc:docMk/>
            <pc:sldMk cId="3946416742" sldId="261"/>
            <ac:picMk id="2" creationId="{21AED16F-3815-443B-8A80-7FEE1308D293}"/>
          </ac:picMkLst>
        </pc:picChg>
        <pc:picChg chg="add mod">
          <ac:chgData name="eskimo soup" userId="e23d0a949b167174" providerId="Windows Live" clId="Web-{573B4F4E-82D1-4AED-A1BB-5CE72B8D0797}" dt="2020-09-22T12:50:45.035" v="124" actId="1076"/>
          <ac:picMkLst>
            <pc:docMk/>
            <pc:sldMk cId="3946416742" sldId="261"/>
            <ac:picMk id="3" creationId="{7ED25F5F-7A6A-44E6-A67C-3D11B5CB781C}"/>
          </ac:picMkLst>
        </pc:picChg>
        <pc:picChg chg="add mod">
          <ac:chgData name="eskimo soup" userId="e23d0a949b167174" providerId="Windows Live" clId="Web-{573B4F4E-82D1-4AED-A1BB-5CE72B8D0797}" dt="2020-09-22T12:50:32.066" v="122" actId="1076"/>
          <ac:picMkLst>
            <pc:docMk/>
            <pc:sldMk cId="3946416742" sldId="261"/>
            <ac:picMk id="5" creationId="{08F260A2-733C-462E-BD96-7CF61FA9336C}"/>
          </ac:picMkLst>
        </pc:picChg>
        <pc:picChg chg="del">
          <ac:chgData name="eskimo soup" userId="e23d0a949b167174" providerId="Windows Live" clId="Web-{573B4F4E-82D1-4AED-A1BB-5CE72B8D0797}" dt="2020-09-22T12:50:13.613" v="119"/>
          <ac:picMkLst>
            <pc:docMk/>
            <pc:sldMk cId="3946416742" sldId="261"/>
            <ac:picMk id="3076" creationId="{FEDE3BB3-23AE-4959-9F05-94B66F1963E7}"/>
          </ac:picMkLst>
        </pc:picChg>
      </pc:sldChg>
      <pc:sldChg chg="addSp modSp">
        <pc:chgData name="eskimo soup" userId="e23d0a949b167174" providerId="Windows Live" clId="Web-{573B4F4E-82D1-4AED-A1BB-5CE72B8D0797}" dt="2020-09-22T12:55:16.239" v="144" actId="1076"/>
        <pc:sldMkLst>
          <pc:docMk/>
          <pc:sldMk cId="2366256735" sldId="264"/>
        </pc:sldMkLst>
        <pc:spChg chg="mod">
          <ac:chgData name="eskimo soup" userId="e23d0a949b167174" providerId="Windows Live" clId="Web-{573B4F4E-82D1-4AED-A1BB-5CE72B8D0797}" dt="2020-09-22T12:46:52.581" v="90" actId="20577"/>
          <ac:spMkLst>
            <pc:docMk/>
            <pc:sldMk cId="2366256735" sldId="264"/>
            <ac:spMk id="8" creationId="{0F1E6F38-219F-4695-BD54-254AD52FB273}"/>
          </ac:spMkLst>
        </pc:spChg>
        <pc:picChg chg="add mod">
          <ac:chgData name="eskimo soup" userId="e23d0a949b167174" providerId="Windows Live" clId="Web-{573B4F4E-82D1-4AED-A1BB-5CE72B8D0797}" dt="2020-09-22T12:55:16.239" v="144" actId="1076"/>
          <ac:picMkLst>
            <pc:docMk/>
            <pc:sldMk cId="2366256735" sldId="264"/>
            <ac:picMk id="2" creationId="{11A72929-4DC6-4035-B224-6CF06BDB6B4D}"/>
          </ac:picMkLst>
        </pc:picChg>
      </pc:sldChg>
      <pc:sldChg chg="addSp delSp modSp">
        <pc:chgData name="eskimo soup" userId="e23d0a949b167174" providerId="Windows Live" clId="Web-{573B4F4E-82D1-4AED-A1BB-5CE72B8D0797}" dt="2020-09-22T13:13:16.788" v="250" actId="1076"/>
        <pc:sldMkLst>
          <pc:docMk/>
          <pc:sldMk cId="575284449" sldId="265"/>
        </pc:sldMkLst>
        <pc:spChg chg="mod">
          <ac:chgData name="eskimo soup" userId="e23d0a949b167174" providerId="Windows Live" clId="Web-{573B4F4E-82D1-4AED-A1BB-5CE72B8D0797}" dt="2020-09-22T13:11:13.710" v="229" actId="20577"/>
          <ac:spMkLst>
            <pc:docMk/>
            <pc:sldMk cId="575284449" sldId="265"/>
            <ac:spMk id="8" creationId="{0F1E6F38-219F-4695-BD54-254AD52FB273}"/>
          </ac:spMkLst>
        </pc:spChg>
        <pc:picChg chg="add mod modCrop">
          <ac:chgData name="eskimo soup" userId="e23d0a949b167174" providerId="Windows Live" clId="Web-{573B4F4E-82D1-4AED-A1BB-5CE72B8D0797}" dt="2020-09-22T13:13:16.788" v="250" actId="1076"/>
          <ac:picMkLst>
            <pc:docMk/>
            <pc:sldMk cId="575284449" sldId="265"/>
            <ac:picMk id="2" creationId="{298565D6-319A-44D5-AF58-BC8418B7DE75}"/>
          </ac:picMkLst>
        </pc:picChg>
        <pc:picChg chg="add del mod">
          <ac:chgData name="eskimo soup" userId="e23d0a949b167174" providerId="Windows Live" clId="Web-{573B4F4E-82D1-4AED-A1BB-5CE72B8D0797}" dt="2020-09-22T13:02:22.615" v="183"/>
          <ac:picMkLst>
            <pc:docMk/>
            <pc:sldMk cId="575284449" sldId="265"/>
            <ac:picMk id="3" creationId="{C3341449-F04A-4565-A8F7-BBEC58C1A4DF}"/>
          </ac:picMkLst>
        </pc:picChg>
        <pc:picChg chg="add mod modCrop">
          <ac:chgData name="eskimo soup" userId="e23d0a949b167174" providerId="Windows Live" clId="Web-{573B4F4E-82D1-4AED-A1BB-5CE72B8D0797}" dt="2020-09-22T13:12:49.319" v="246"/>
          <ac:picMkLst>
            <pc:docMk/>
            <pc:sldMk cId="575284449" sldId="265"/>
            <ac:picMk id="4" creationId="{956C52F2-E808-479A-87D8-39A197A53A8F}"/>
          </ac:picMkLst>
        </pc:picChg>
      </pc:sldChg>
      <pc:sldChg chg="addSp delSp modSp">
        <pc:chgData name="eskimo soup" userId="e23d0a949b167174" providerId="Windows Live" clId="Web-{573B4F4E-82D1-4AED-A1BB-5CE72B8D0797}" dt="2020-09-22T13:19:11.414" v="268" actId="20577"/>
        <pc:sldMkLst>
          <pc:docMk/>
          <pc:sldMk cId="2120795300" sldId="266"/>
        </pc:sldMkLst>
        <pc:spChg chg="mod">
          <ac:chgData name="eskimo soup" userId="e23d0a949b167174" providerId="Windows Live" clId="Web-{573B4F4E-82D1-4AED-A1BB-5CE72B8D0797}" dt="2020-09-22T13:04:27.349" v="198" actId="20577"/>
          <ac:spMkLst>
            <pc:docMk/>
            <pc:sldMk cId="2120795300" sldId="266"/>
            <ac:spMk id="8" creationId="{0F1E6F38-219F-4695-BD54-254AD52FB273}"/>
          </ac:spMkLst>
        </pc:spChg>
        <pc:spChg chg="mod">
          <ac:chgData name="eskimo soup" userId="e23d0a949b167174" providerId="Windows Live" clId="Web-{573B4F4E-82D1-4AED-A1BB-5CE72B8D0797}" dt="2020-09-22T13:19:11.414" v="268" actId="20577"/>
          <ac:spMkLst>
            <pc:docMk/>
            <pc:sldMk cId="2120795300" sldId="266"/>
            <ac:spMk id="11" creationId="{0D240E34-7F62-4C9E-B1F2-D0201A1A7DE1}"/>
          </ac:spMkLst>
        </pc:spChg>
        <pc:picChg chg="add mod">
          <ac:chgData name="eskimo soup" userId="e23d0a949b167174" providerId="Windows Live" clId="Web-{573B4F4E-82D1-4AED-A1BB-5CE72B8D0797}" dt="2020-09-22T13:07:57.240" v="207" actId="1076"/>
          <ac:picMkLst>
            <pc:docMk/>
            <pc:sldMk cId="2120795300" sldId="266"/>
            <ac:picMk id="2" creationId="{12A4EA74-04B3-4FD0-93F5-0307926DEDA8}"/>
          </ac:picMkLst>
        </pc:picChg>
        <pc:picChg chg="del">
          <ac:chgData name="eskimo soup" userId="e23d0a949b167174" providerId="Windows Live" clId="Web-{573B4F4E-82D1-4AED-A1BB-5CE72B8D0797}" dt="2020-09-22T13:16:44.804" v="266"/>
          <ac:picMkLst>
            <pc:docMk/>
            <pc:sldMk cId="2120795300" sldId="266"/>
            <ac:picMk id="3076" creationId="{FEDE3BB3-23AE-4959-9F05-94B66F1963E7}"/>
          </ac:picMkLst>
        </pc:picChg>
        <pc:cxnChg chg="del">
          <ac:chgData name="eskimo soup" userId="e23d0a949b167174" providerId="Windows Live" clId="Web-{573B4F4E-82D1-4AED-A1BB-5CE72B8D0797}" dt="2020-09-22T13:16:14.820" v="252"/>
          <ac:cxnSpMkLst>
            <pc:docMk/>
            <pc:sldMk cId="2120795300" sldId="266"/>
            <ac:cxnSpMk id="12" creationId="{3CBB7C0C-CA38-43CF-B430-F75F4B2F0612}"/>
          </ac:cxnSpMkLst>
        </pc:cxnChg>
      </pc:sldChg>
    </pc:docChg>
  </pc:docChgLst>
  <pc:docChgLst>
    <pc:chgData name="eskimo soup" userId="e23d0a949b167174" providerId="Windows Live" clId="Web-{672D8A2C-B014-4621-BBA0-84B3B99DA259}"/>
    <pc:docChg chg="delSld modSld modMainMaster">
      <pc:chgData name="eskimo soup" userId="e23d0a949b167174" providerId="Windows Live" clId="Web-{672D8A2C-B014-4621-BBA0-84B3B99DA259}" dt="2020-09-21T12:13:49.929" v="89"/>
      <pc:docMkLst>
        <pc:docMk/>
      </pc:docMkLst>
      <pc:sldChg chg="del">
        <pc:chgData name="eskimo soup" userId="e23d0a949b167174" providerId="Windows Live" clId="Web-{672D8A2C-B014-4621-BBA0-84B3B99DA259}" dt="2020-09-21T11:29:48.319" v="0"/>
        <pc:sldMkLst>
          <pc:docMk/>
          <pc:sldMk cId="4146399905" sldId="256"/>
        </pc:sldMkLst>
      </pc:sldChg>
      <pc:sldChg chg="modSp mod">
        <pc:chgData name="eskimo soup" userId="e23d0a949b167174" providerId="Windows Live" clId="Web-{672D8A2C-B014-4621-BBA0-84B3B99DA259}" dt="2020-09-21T11:54:40.902" v="68" actId="1076"/>
        <pc:sldMkLst>
          <pc:docMk/>
          <pc:sldMk cId="2651761749" sldId="258"/>
        </pc:sldMkLst>
        <pc:spChg chg="mod">
          <ac:chgData name="eskimo soup" userId="e23d0a949b167174" providerId="Windows Live" clId="Web-{672D8A2C-B014-4621-BBA0-84B3B99DA259}" dt="2020-09-21T11:54:27.917" v="64" actId="1076"/>
          <ac:spMkLst>
            <pc:docMk/>
            <pc:sldMk cId="2651761749" sldId="258"/>
            <ac:spMk id="9" creationId="{627A3037-EAC5-4A7B-A703-43988DAA5A84}"/>
          </ac:spMkLst>
        </pc:spChg>
        <pc:spChg chg="mod">
          <ac:chgData name="eskimo soup" userId="e23d0a949b167174" providerId="Windows Live" clId="Web-{672D8A2C-B014-4621-BBA0-84B3B99DA259}" dt="2020-09-21T11:54:40.902" v="68" actId="1076"/>
          <ac:spMkLst>
            <pc:docMk/>
            <pc:sldMk cId="2651761749" sldId="258"/>
            <ac:spMk id="11" creationId="{E106D71F-A50A-4A28-998E-91F39CAE810E}"/>
          </ac:spMkLst>
        </pc:spChg>
        <pc:picChg chg="mod">
          <ac:chgData name="eskimo soup" userId="e23d0a949b167174" providerId="Windows Live" clId="Web-{672D8A2C-B014-4621-BBA0-84B3B99DA259}" dt="2020-09-21T11:54:33.745" v="66" actId="1076"/>
          <ac:picMkLst>
            <pc:docMk/>
            <pc:sldMk cId="2651761749" sldId="258"/>
            <ac:picMk id="7" creationId="{E258C5C4-B101-4160-957F-A8169BC5AF4F}"/>
          </ac:picMkLst>
        </pc:picChg>
        <pc:picChg chg="mod">
          <ac:chgData name="eskimo soup" userId="e23d0a949b167174" providerId="Windows Live" clId="Web-{672D8A2C-B014-4621-BBA0-84B3B99DA259}" dt="2020-09-21T11:54:35.355" v="67" actId="1076"/>
          <ac:picMkLst>
            <pc:docMk/>
            <pc:sldMk cId="2651761749" sldId="258"/>
            <ac:picMk id="8" creationId="{6A21DD96-6A60-44DA-B74E-3F56216604DB}"/>
          </ac:picMkLst>
        </pc:picChg>
      </pc:sldChg>
      <pc:sldChg chg="mod setBg">
        <pc:chgData name="eskimo soup" userId="e23d0a949b167174" providerId="Windows Live" clId="Web-{672D8A2C-B014-4621-BBA0-84B3B99DA259}" dt="2020-09-21T11:29:59.866" v="2"/>
        <pc:sldMkLst>
          <pc:docMk/>
          <pc:sldMk cId="1561888267" sldId="259"/>
        </pc:sldMkLst>
      </pc:sldChg>
      <pc:sldChg chg="addSp delSp modSp mod">
        <pc:chgData name="eskimo soup" userId="e23d0a949b167174" providerId="Windows Live" clId="Web-{672D8A2C-B014-4621-BBA0-84B3B99DA259}" dt="2020-09-21T12:13:49.929" v="89"/>
        <pc:sldMkLst>
          <pc:docMk/>
          <pc:sldMk cId="3329302904" sldId="260"/>
        </pc:sldMkLst>
        <pc:spChg chg="mod">
          <ac:chgData name="eskimo soup" userId="e23d0a949b167174" providerId="Windows Live" clId="Web-{672D8A2C-B014-4621-BBA0-84B3B99DA259}" dt="2020-09-21T12:05:14.089" v="70" actId="20577"/>
          <ac:spMkLst>
            <pc:docMk/>
            <pc:sldMk cId="3329302904" sldId="260"/>
            <ac:spMk id="8" creationId="{0F1E6F38-219F-4695-BD54-254AD52FB273}"/>
          </ac:spMkLst>
        </pc:spChg>
        <pc:picChg chg="add del mod">
          <ac:chgData name="eskimo soup" userId="e23d0a949b167174" providerId="Windows Live" clId="Web-{672D8A2C-B014-4621-BBA0-84B3B99DA259}" dt="2020-09-21T12:13:49.929" v="89"/>
          <ac:picMkLst>
            <pc:docMk/>
            <pc:sldMk cId="3329302904" sldId="260"/>
            <ac:picMk id="2" creationId="{93568D95-810D-459A-9274-6A1446528277}"/>
          </ac:picMkLst>
        </pc:picChg>
      </pc:sldChg>
      <pc:sldChg chg="modSp mod">
        <pc:chgData name="eskimo soup" userId="e23d0a949b167174" providerId="Windows Live" clId="Web-{672D8A2C-B014-4621-BBA0-84B3B99DA259}" dt="2020-09-21T12:05:24.386" v="73" actId="20577"/>
        <pc:sldMkLst>
          <pc:docMk/>
          <pc:sldMk cId="3946416742" sldId="261"/>
        </pc:sldMkLst>
        <pc:spChg chg="mod">
          <ac:chgData name="eskimo soup" userId="e23d0a949b167174" providerId="Windows Live" clId="Web-{672D8A2C-B014-4621-BBA0-84B3B99DA259}" dt="2020-09-21T12:05:24.386" v="73" actId="20577"/>
          <ac:spMkLst>
            <pc:docMk/>
            <pc:sldMk cId="3946416742" sldId="261"/>
            <ac:spMk id="8" creationId="{0F1E6F38-219F-4695-BD54-254AD52FB273}"/>
          </ac:spMkLst>
        </pc:spChg>
      </pc:sldChg>
      <pc:sldChg chg="mod">
        <pc:chgData name="eskimo soup" userId="e23d0a949b167174" providerId="Windows Live" clId="Web-{672D8A2C-B014-4621-BBA0-84B3B99DA259}" dt="2020-09-21T11:29:59.866" v="2"/>
        <pc:sldMkLst>
          <pc:docMk/>
          <pc:sldMk cId="3849770222" sldId="263"/>
        </pc:sldMkLst>
      </pc:sldChg>
      <pc:sldChg chg="modSp mod">
        <pc:chgData name="eskimo soup" userId="e23d0a949b167174" providerId="Windows Live" clId="Web-{672D8A2C-B014-4621-BBA0-84B3B99DA259}" dt="2020-09-21T12:05:31.542" v="76" actId="20577"/>
        <pc:sldMkLst>
          <pc:docMk/>
          <pc:sldMk cId="2366256735" sldId="264"/>
        </pc:sldMkLst>
        <pc:spChg chg="mod">
          <ac:chgData name="eskimo soup" userId="e23d0a949b167174" providerId="Windows Live" clId="Web-{672D8A2C-B014-4621-BBA0-84B3B99DA259}" dt="2020-09-21T12:05:31.542" v="76" actId="20577"/>
          <ac:spMkLst>
            <pc:docMk/>
            <pc:sldMk cId="2366256735" sldId="264"/>
            <ac:spMk id="8" creationId="{0F1E6F38-219F-4695-BD54-254AD52FB273}"/>
          </ac:spMkLst>
        </pc:spChg>
      </pc:sldChg>
      <pc:sldChg chg="modSp mod">
        <pc:chgData name="eskimo soup" userId="e23d0a949b167174" providerId="Windows Live" clId="Web-{672D8A2C-B014-4621-BBA0-84B3B99DA259}" dt="2020-09-21T12:05:38.417" v="80" actId="20577"/>
        <pc:sldMkLst>
          <pc:docMk/>
          <pc:sldMk cId="575284449" sldId="265"/>
        </pc:sldMkLst>
        <pc:spChg chg="mod">
          <ac:chgData name="eskimo soup" userId="e23d0a949b167174" providerId="Windows Live" clId="Web-{672D8A2C-B014-4621-BBA0-84B3B99DA259}" dt="2020-09-21T12:05:38.417" v="80" actId="20577"/>
          <ac:spMkLst>
            <pc:docMk/>
            <pc:sldMk cId="575284449" sldId="265"/>
            <ac:spMk id="8" creationId="{0F1E6F38-219F-4695-BD54-254AD52FB273}"/>
          </ac:spMkLst>
        </pc:spChg>
      </pc:sldChg>
      <pc:sldChg chg="modSp mod">
        <pc:chgData name="eskimo soup" userId="e23d0a949b167174" providerId="Windows Live" clId="Web-{672D8A2C-B014-4621-BBA0-84B3B99DA259}" dt="2020-09-21T12:05:54.341" v="85" actId="1076"/>
        <pc:sldMkLst>
          <pc:docMk/>
          <pc:sldMk cId="2120795300" sldId="266"/>
        </pc:sldMkLst>
        <pc:spChg chg="mod">
          <ac:chgData name="eskimo soup" userId="e23d0a949b167174" providerId="Windows Live" clId="Web-{672D8A2C-B014-4621-BBA0-84B3B99DA259}" dt="2020-09-21T12:05:54.341" v="85" actId="1076"/>
          <ac:spMkLst>
            <pc:docMk/>
            <pc:sldMk cId="2120795300" sldId="266"/>
            <ac:spMk id="8" creationId="{0F1E6F38-219F-4695-BD54-254AD52FB273}"/>
          </ac:spMkLst>
        </pc:spChg>
      </pc:sldChg>
      <pc:sldMasterChg chg="mod setBg modSldLayout">
        <pc:chgData name="eskimo soup" userId="e23d0a949b167174" providerId="Windows Live" clId="Web-{672D8A2C-B014-4621-BBA0-84B3B99DA259}" dt="2020-09-21T11:29:59.866" v="2"/>
        <pc:sldMasterMkLst>
          <pc:docMk/>
          <pc:sldMasterMk cId="3741110253" sldId="2147483648"/>
        </pc:sldMasterMkLst>
        <pc:sldLayoutChg chg="mod">
          <pc:chgData name="eskimo soup" userId="e23d0a949b167174" providerId="Windows Live" clId="Web-{672D8A2C-B014-4621-BBA0-84B3B99DA259}" dt="2020-09-21T11:29:59.866" v="2"/>
          <pc:sldLayoutMkLst>
            <pc:docMk/>
            <pc:sldMasterMk cId="3741110253" sldId="2147483648"/>
            <pc:sldLayoutMk cId="3285328617" sldId="2147483649"/>
          </pc:sldLayoutMkLst>
        </pc:sldLayoutChg>
        <pc:sldLayoutChg chg="mod">
          <pc:chgData name="eskimo soup" userId="e23d0a949b167174" providerId="Windows Live" clId="Web-{672D8A2C-B014-4621-BBA0-84B3B99DA259}" dt="2020-09-21T11:29:59.866" v="2"/>
          <pc:sldLayoutMkLst>
            <pc:docMk/>
            <pc:sldMasterMk cId="3741110253" sldId="2147483648"/>
            <pc:sldLayoutMk cId="1980435393" sldId="2147483650"/>
          </pc:sldLayoutMkLst>
        </pc:sldLayoutChg>
        <pc:sldLayoutChg chg="mod">
          <pc:chgData name="eskimo soup" userId="e23d0a949b167174" providerId="Windows Live" clId="Web-{672D8A2C-B014-4621-BBA0-84B3B99DA259}" dt="2020-09-21T11:29:59.866" v="2"/>
          <pc:sldLayoutMkLst>
            <pc:docMk/>
            <pc:sldMasterMk cId="3741110253" sldId="2147483648"/>
            <pc:sldLayoutMk cId="1837322504" sldId="2147483651"/>
          </pc:sldLayoutMkLst>
        </pc:sldLayoutChg>
        <pc:sldLayoutChg chg="mod">
          <pc:chgData name="eskimo soup" userId="e23d0a949b167174" providerId="Windows Live" clId="Web-{672D8A2C-B014-4621-BBA0-84B3B99DA259}" dt="2020-09-21T11:29:59.866" v="2"/>
          <pc:sldLayoutMkLst>
            <pc:docMk/>
            <pc:sldMasterMk cId="3741110253" sldId="2147483648"/>
            <pc:sldLayoutMk cId="119857929" sldId="2147483652"/>
          </pc:sldLayoutMkLst>
        </pc:sldLayoutChg>
        <pc:sldLayoutChg chg="mod">
          <pc:chgData name="eskimo soup" userId="e23d0a949b167174" providerId="Windows Live" clId="Web-{672D8A2C-B014-4621-BBA0-84B3B99DA259}" dt="2020-09-21T11:29:59.866" v="2"/>
          <pc:sldLayoutMkLst>
            <pc:docMk/>
            <pc:sldMasterMk cId="3741110253" sldId="2147483648"/>
            <pc:sldLayoutMk cId="2148820474" sldId="2147483653"/>
          </pc:sldLayoutMkLst>
        </pc:sldLayoutChg>
        <pc:sldLayoutChg chg="mod">
          <pc:chgData name="eskimo soup" userId="e23d0a949b167174" providerId="Windows Live" clId="Web-{672D8A2C-B014-4621-BBA0-84B3B99DA259}" dt="2020-09-21T11:29:59.866" v="2"/>
          <pc:sldLayoutMkLst>
            <pc:docMk/>
            <pc:sldMasterMk cId="3741110253" sldId="2147483648"/>
            <pc:sldLayoutMk cId="2664196751" sldId="2147483654"/>
          </pc:sldLayoutMkLst>
        </pc:sldLayoutChg>
        <pc:sldLayoutChg chg="mod">
          <pc:chgData name="eskimo soup" userId="e23d0a949b167174" providerId="Windows Live" clId="Web-{672D8A2C-B014-4621-BBA0-84B3B99DA259}" dt="2020-09-21T11:29:59.866" v="2"/>
          <pc:sldLayoutMkLst>
            <pc:docMk/>
            <pc:sldMasterMk cId="3741110253" sldId="2147483648"/>
            <pc:sldLayoutMk cId="1703748564" sldId="2147483655"/>
          </pc:sldLayoutMkLst>
        </pc:sldLayoutChg>
        <pc:sldLayoutChg chg="mod">
          <pc:chgData name="eskimo soup" userId="e23d0a949b167174" providerId="Windows Live" clId="Web-{672D8A2C-B014-4621-BBA0-84B3B99DA259}" dt="2020-09-21T11:29:59.866" v="2"/>
          <pc:sldLayoutMkLst>
            <pc:docMk/>
            <pc:sldMasterMk cId="3741110253" sldId="2147483648"/>
            <pc:sldLayoutMk cId="2101019483" sldId="2147483656"/>
          </pc:sldLayoutMkLst>
        </pc:sldLayoutChg>
        <pc:sldLayoutChg chg="mod">
          <pc:chgData name="eskimo soup" userId="e23d0a949b167174" providerId="Windows Live" clId="Web-{672D8A2C-B014-4621-BBA0-84B3B99DA259}" dt="2020-09-21T11:29:59.866" v="2"/>
          <pc:sldLayoutMkLst>
            <pc:docMk/>
            <pc:sldMasterMk cId="3741110253" sldId="2147483648"/>
            <pc:sldLayoutMk cId="2341296010" sldId="2147483657"/>
          </pc:sldLayoutMkLst>
        </pc:sldLayoutChg>
        <pc:sldLayoutChg chg="mod">
          <pc:chgData name="eskimo soup" userId="e23d0a949b167174" providerId="Windows Live" clId="Web-{672D8A2C-B014-4621-BBA0-84B3B99DA259}" dt="2020-09-21T11:29:59.866" v="2"/>
          <pc:sldLayoutMkLst>
            <pc:docMk/>
            <pc:sldMasterMk cId="3741110253" sldId="2147483648"/>
            <pc:sldLayoutMk cId="872213239" sldId="2147483658"/>
          </pc:sldLayoutMkLst>
        </pc:sldLayoutChg>
        <pc:sldLayoutChg chg="mod">
          <pc:chgData name="eskimo soup" userId="e23d0a949b167174" providerId="Windows Live" clId="Web-{672D8A2C-B014-4621-BBA0-84B3B99DA259}" dt="2020-09-21T11:29:59.866" v="2"/>
          <pc:sldLayoutMkLst>
            <pc:docMk/>
            <pc:sldMasterMk cId="3741110253" sldId="2147483648"/>
            <pc:sldLayoutMk cId="2482980165" sldId="2147483659"/>
          </pc:sldLayoutMkLst>
        </pc:sldLayoutChg>
      </pc:sldMasterChg>
    </pc:docChg>
  </pc:docChgLst>
  <pc:docChgLst>
    <pc:chgData name="eskimo soup" userId="e23d0a949b167174" providerId="LiveId" clId="{DBAED0F8-7DD1-4026-A05E-555700E753DF}"/>
    <pc:docChg chg="undo custSel modSld">
      <pc:chgData name="eskimo soup" userId="e23d0a949b167174" providerId="LiveId" clId="{DBAED0F8-7DD1-4026-A05E-555700E753DF}" dt="2020-09-24T11:24:59.407" v="5" actId="20577"/>
      <pc:docMkLst>
        <pc:docMk/>
      </pc:docMkLst>
      <pc:sldChg chg="modSp mod">
        <pc:chgData name="eskimo soup" userId="e23d0a949b167174" providerId="LiveId" clId="{DBAED0F8-7DD1-4026-A05E-555700E753DF}" dt="2020-09-24T11:13:22.831" v="2" actId="167"/>
        <pc:sldMkLst>
          <pc:docMk/>
          <pc:sldMk cId="3946416742" sldId="261"/>
        </pc:sldMkLst>
        <pc:spChg chg="mod">
          <ac:chgData name="eskimo soup" userId="e23d0a949b167174" providerId="LiveId" clId="{DBAED0F8-7DD1-4026-A05E-555700E753DF}" dt="2020-09-24T11:13:02.121" v="1" actId="1076"/>
          <ac:spMkLst>
            <pc:docMk/>
            <pc:sldMk cId="3946416742" sldId="261"/>
            <ac:spMk id="8" creationId="{0F1E6F38-219F-4695-BD54-254AD52FB273}"/>
          </ac:spMkLst>
        </pc:spChg>
        <pc:picChg chg="ord">
          <ac:chgData name="eskimo soup" userId="e23d0a949b167174" providerId="LiveId" clId="{DBAED0F8-7DD1-4026-A05E-555700E753DF}" dt="2020-09-24T11:13:22.831" v="2" actId="167"/>
          <ac:picMkLst>
            <pc:docMk/>
            <pc:sldMk cId="3946416742" sldId="261"/>
            <ac:picMk id="3" creationId="{7ED25F5F-7A6A-44E6-A67C-3D11B5CB781C}"/>
          </ac:picMkLst>
        </pc:picChg>
      </pc:sldChg>
      <pc:sldChg chg="modSp mod">
        <pc:chgData name="eskimo soup" userId="e23d0a949b167174" providerId="LiveId" clId="{DBAED0F8-7DD1-4026-A05E-555700E753DF}" dt="2020-09-24T11:24:14.148" v="4" actId="313"/>
        <pc:sldMkLst>
          <pc:docMk/>
          <pc:sldMk cId="575284449" sldId="265"/>
        </pc:sldMkLst>
        <pc:spChg chg="mod">
          <ac:chgData name="eskimo soup" userId="e23d0a949b167174" providerId="LiveId" clId="{DBAED0F8-7DD1-4026-A05E-555700E753DF}" dt="2020-09-24T11:24:14.148" v="4" actId="313"/>
          <ac:spMkLst>
            <pc:docMk/>
            <pc:sldMk cId="575284449" sldId="265"/>
            <ac:spMk id="8" creationId="{0F1E6F38-219F-4695-BD54-254AD52FB273}"/>
          </ac:spMkLst>
        </pc:spChg>
      </pc:sldChg>
      <pc:sldChg chg="modSp mod">
        <pc:chgData name="eskimo soup" userId="e23d0a949b167174" providerId="LiveId" clId="{DBAED0F8-7DD1-4026-A05E-555700E753DF}" dt="2020-09-24T11:24:59.407" v="5" actId="20577"/>
        <pc:sldMkLst>
          <pc:docMk/>
          <pc:sldMk cId="2120795300" sldId="266"/>
        </pc:sldMkLst>
        <pc:spChg chg="mod">
          <ac:chgData name="eskimo soup" userId="e23d0a949b167174" providerId="LiveId" clId="{DBAED0F8-7DD1-4026-A05E-555700E753DF}" dt="2020-09-24T11:24:59.407" v="5" actId="20577"/>
          <ac:spMkLst>
            <pc:docMk/>
            <pc:sldMk cId="2120795300" sldId="266"/>
            <ac:spMk id="8" creationId="{0F1E6F38-219F-4695-BD54-254AD52FB27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43C1-0681-481A-9EA9-0F537110E3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DD92B8-3818-41C2-A5F5-6E2178AD7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85FDBA-9A44-4CF7-93EE-471EEDCFAD20}"/>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2D92BB57-DE7C-4AC0-903B-6B5ECA2F2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49A94-A7A2-43F7-B95F-AF32A7582874}"/>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328532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D301-E144-44E5-BE1D-466027B20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213633-C516-425F-B527-E2D7FA609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8D8312-8EB1-4A19-BDDD-69F8A6DE3F80}"/>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4422E383-70D6-4CDE-A61E-798D25AD2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C72796-BF94-44B9-B4B5-FFE330CE8405}"/>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87221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AC7BA-5275-4176-8DFA-C755EE155F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784F1-8965-4E11-9EA3-6D568E094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70059-FFBC-4471-8A92-3BAD87C6ADBF}"/>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539BE7A9-DA74-478F-AEC9-008C62438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B9CA1-CB07-48FD-A193-00F8BABE727C}"/>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248298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F5B9-E198-4080-A58E-C8927E64B0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37872-0EDD-497F-BAAD-2A08F9938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C677C-050A-46B4-B022-135563120AC0}"/>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11E0C10A-E7B9-4C22-9B61-96FF54186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E11652-5B05-4C11-85A0-E17A56ACBC87}"/>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198043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C4AD-5E63-443E-B4D6-5B72961188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EBB23F-BE34-433F-B15A-5B4DBF168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89988-00D3-49E9-811D-8D9834389F4A}"/>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0EC36241-02D0-41BE-B6DF-9EACAA7E97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B385D-29BD-48C2-8C30-18B8890B0D1B}"/>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183732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F774-41B8-4CCE-A6C2-8A963C916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350C2B-50BC-4CE0-9B62-326F1F993B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E79B14-3A5E-4306-ABF1-04474C9C39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EF123D-7CB6-4118-9CAE-D0F2302AAF31}"/>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6" name="Footer Placeholder 5">
            <a:extLst>
              <a:ext uri="{FF2B5EF4-FFF2-40B4-BE49-F238E27FC236}">
                <a16:creationId xmlns:a16="http://schemas.microsoft.com/office/drawing/2014/main" id="{B948F49D-27A5-4003-B7C7-1D5686AA7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7EE058-61D5-4B12-A002-6A6BD5CC7CD6}"/>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11985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F161-A200-4494-BCF5-1FEA2EC419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8337D6-C9B1-4C33-83A9-6F67AC29B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D232C-2CF4-4DAC-BCC5-6C2A51429E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4E9290-9AE3-4871-B5E9-3BFCEB5D0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624EC-6206-4E41-B8CE-51927A149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D44D66-06C2-486A-8B06-B48665971203}"/>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8" name="Footer Placeholder 7">
            <a:extLst>
              <a:ext uri="{FF2B5EF4-FFF2-40B4-BE49-F238E27FC236}">
                <a16:creationId xmlns:a16="http://schemas.microsoft.com/office/drawing/2014/main" id="{6C735114-9501-4610-ABA2-7998AA84FE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28B544-3549-4FF9-B84D-E50352B98E33}"/>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214882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E981-D0A4-4070-B3CA-475CDD748D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16DF9E-1F9D-4F61-9C0A-7330B070070C}"/>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4" name="Footer Placeholder 3">
            <a:extLst>
              <a:ext uri="{FF2B5EF4-FFF2-40B4-BE49-F238E27FC236}">
                <a16:creationId xmlns:a16="http://schemas.microsoft.com/office/drawing/2014/main" id="{9220AA5D-0FBB-4D53-B35C-7A21D11FB2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4CABEF-BE54-4511-83A1-63F6D7817308}"/>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266419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9F786-43FD-47C2-A4CD-BD512CF8563C}"/>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3" name="Footer Placeholder 2">
            <a:extLst>
              <a:ext uri="{FF2B5EF4-FFF2-40B4-BE49-F238E27FC236}">
                <a16:creationId xmlns:a16="http://schemas.microsoft.com/office/drawing/2014/main" id="{372A21CE-68BF-4E5D-9896-982ACAFCC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FC8BA4-7235-4F18-82A9-5E4AFC51F614}"/>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170374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1E8B-9D21-49AC-944C-AC33AEFD8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C0B23C-4B09-4C01-8AB3-AC232E7A4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108B4E-9B31-4270-AA26-9ACDAEF12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FA1AA-992D-4B2D-9D25-9CBBD8C9BDFE}"/>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6" name="Footer Placeholder 5">
            <a:extLst>
              <a:ext uri="{FF2B5EF4-FFF2-40B4-BE49-F238E27FC236}">
                <a16:creationId xmlns:a16="http://schemas.microsoft.com/office/drawing/2014/main" id="{C69A3825-2F7A-4791-9E5E-807F0BEA8A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17F23-8164-4C44-92C8-DB3D3B88F865}"/>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210101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2BD7-696E-489D-9D3C-B0CC64CB1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E8FFC9-1E15-4DF0-A2D3-39E598DC5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881DCD-234A-4C87-A6BB-745C9F8CE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5065-E144-4136-AE57-5E93DF8668C6}"/>
              </a:ext>
            </a:extLst>
          </p:cNvPr>
          <p:cNvSpPr>
            <a:spLocks noGrp="1"/>
          </p:cNvSpPr>
          <p:nvPr>
            <p:ph type="dt" sz="half" idx="10"/>
          </p:nvPr>
        </p:nvSpPr>
        <p:spPr/>
        <p:txBody>
          <a:bodyPr/>
          <a:lstStyle/>
          <a:p>
            <a:fld id="{B1C9CF12-7243-4101-A15D-C8D37B1053B1}" type="datetimeFigureOut">
              <a:rPr lang="en-GB" smtClean="0"/>
              <a:t>24/09/2020</a:t>
            </a:fld>
            <a:endParaRPr lang="en-GB"/>
          </a:p>
        </p:txBody>
      </p:sp>
      <p:sp>
        <p:nvSpPr>
          <p:cNvPr id="6" name="Footer Placeholder 5">
            <a:extLst>
              <a:ext uri="{FF2B5EF4-FFF2-40B4-BE49-F238E27FC236}">
                <a16:creationId xmlns:a16="http://schemas.microsoft.com/office/drawing/2014/main" id="{809D03EB-76B7-465F-BB13-587071C9EE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531CD-A665-4643-AFD4-FB558991D930}"/>
              </a:ext>
            </a:extLst>
          </p:cNvPr>
          <p:cNvSpPr>
            <a:spLocks noGrp="1"/>
          </p:cNvSpPr>
          <p:nvPr>
            <p:ph type="sldNum" sz="quarter" idx="12"/>
          </p:nvPr>
        </p:nvSpPr>
        <p:spPr/>
        <p:txBody>
          <a:bodyPr/>
          <a:lstStyle/>
          <a:p>
            <a:fld id="{1C83524C-D470-4FE4-BB46-66324E6E86D7}" type="slidenum">
              <a:rPr lang="en-GB" smtClean="0"/>
              <a:t>‹#›</a:t>
            </a:fld>
            <a:endParaRPr lang="en-GB"/>
          </a:p>
        </p:txBody>
      </p:sp>
    </p:spTree>
    <p:extLst>
      <p:ext uri="{BB962C8B-B14F-4D97-AF65-F5344CB8AC3E}">
        <p14:creationId xmlns:p14="http://schemas.microsoft.com/office/powerpoint/2010/main" val="23412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661F4-ECB7-4471-A96E-2BE53ED9D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AC7549-2652-41D0-9312-21C7E6349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774CF-A18A-417E-9944-25707603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9CF12-7243-4101-A15D-C8D37B1053B1}" type="datetimeFigureOut">
              <a:rPr lang="en-GB" smtClean="0"/>
              <a:t>24/09/2020</a:t>
            </a:fld>
            <a:endParaRPr lang="en-GB"/>
          </a:p>
        </p:txBody>
      </p:sp>
      <p:sp>
        <p:nvSpPr>
          <p:cNvPr id="5" name="Footer Placeholder 4">
            <a:extLst>
              <a:ext uri="{FF2B5EF4-FFF2-40B4-BE49-F238E27FC236}">
                <a16:creationId xmlns:a16="http://schemas.microsoft.com/office/drawing/2014/main" id="{63711CF7-940B-4CCC-96E9-D5C66FDA5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46A04B-D8AD-4519-BEA4-450CFDE97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3524C-D470-4FE4-BB46-66324E6E86D7}" type="slidenum">
              <a:rPr lang="en-GB" smtClean="0"/>
              <a:t>‹#›</a:t>
            </a:fld>
            <a:endParaRPr lang="en-GB"/>
          </a:p>
        </p:txBody>
      </p:sp>
    </p:spTree>
    <p:extLst>
      <p:ext uri="{BB962C8B-B14F-4D97-AF65-F5344CB8AC3E}">
        <p14:creationId xmlns:p14="http://schemas.microsoft.com/office/powerpoint/2010/main" val="374111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imneykid.co.uk/"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258C5C4-B101-4160-957F-A8169BC5AF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8202" y="-3952"/>
            <a:ext cx="5207641" cy="3670588"/>
          </a:xfrm>
          <a:prstGeom prst="rect">
            <a:avLst/>
          </a:prstGeom>
        </p:spPr>
      </p:pic>
      <p:sp>
        <p:nvSpPr>
          <p:cNvPr id="9" name="TextBox 8">
            <a:extLst>
              <a:ext uri="{FF2B5EF4-FFF2-40B4-BE49-F238E27FC236}">
                <a16:creationId xmlns:a16="http://schemas.microsoft.com/office/drawing/2014/main" id="{627A3037-EAC5-4A7B-A703-43988DAA5A84}"/>
              </a:ext>
            </a:extLst>
          </p:cNvPr>
          <p:cNvSpPr txBox="1"/>
          <p:nvPr/>
        </p:nvSpPr>
        <p:spPr>
          <a:xfrm>
            <a:off x="768258" y="3035908"/>
            <a:ext cx="10889612" cy="2769989"/>
          </a:xfrm>
          <a:prstGeom prst="rect">
            <a:avLst/>
          </a:prstGeom>
          <a:noFill/>
        </p:spPr>
        <p:txBody>
          <a:bodyPr wrap="square" lIns="91440" tIns="45720" rIns="91440" bIns="45720" anchor="t">
            <a:spAutoFit/>
          </a:bodyPr>
          <a:lstStyle/>
          <a:p>
            <a:pPr algn="ctr"/>
            <a:r>
              <a:rPr lang="en-GB" sz="6000" b="1" dirty="0">
                <a:effectLst/>
                <a:latin typeface="+mn-lt"/>
                <a:ea typeface="Calibri" panose="020F0502020204030204" pitchFamily="34" charset="0"/>
                <a:cs typeface="Biome Light" panose="020B0502040204020203" pitchFamily="34" charset="0"/>
              </a:rPr>
              <a:t>Smokey Film Quiz</a:t>
            </a:r>
            <a:r>
              <a:rPr lang="en-GB" sz="6000" b="1" dirty="0">
                <a:ea typeface="Calibri" panose="020F0502020204030204" pitchFamily="34" charset="0"/>
                <a:cs typeface="Biome Light" panose="020B0502040204020203" pitchFamily="34" charset="0"/>
              </a:rPr>
              <a:t>: Questions</a:t>
            </a:r>
            <a:endParaRPr lang="en-US" sz="6000">
              <a:cs typeface="Calibri"/>
            </a:endParaRPr>
          </a:p>
          <a:p>
            <a:pPr algn="ctr"/>
            <a:r>
              <a:rPr lang="en-GB" sz="6000" b="1" dirty="0">
                <a:cs typeface="Calibri" panose="020F0502020204030204"/>
              </a:rPr>
              <a:t>(KS3&amp;4)</a:t>
            </a:r>
          </a:p>
          <a:p>
            <a:endParaRPr lang="en-GB" sz="5400" b="1" dirty="0">
              <a:cs typeface="Calibri" panose="020F0502020204030204"/>
            </a:endParaRPr>
          </a:p>
        </p:txBody>
      </p:sp>
      <p:sp>
        <p:nvSpPr>
          <p:cNvPr id="11" name="TextBox 10">
            <a:extLst>
              <a:ext uri="{FF2B5EF4-FFF2-40B4-BE49-F238E27FC236}">
                <a16:creationId xmlns:a16="http://schemas.microsoft.com/office/drawing/2014/main" id="{E106D71F-A50A-4A28-998E-91F39CAE810E}"/>
              </a:ext>
            </a:extLst>
          </p:cNvPr>
          <p:cNvSpPr txBox="1"/>
          <p:nvPr/>
        </p:nvSpPr>
        <p:spPr>
          <a:xfrm>
            <a:off x="3053393" y="5103902"/>
            <a:ext cx="6094520" cy="375552"/>
          </a:xfrm>
          <a:prstGeom prst="rect">
            <a:avLst/>
          </a:prstGeom>
          <a:noFill/>
        </p:spPr>
        <p:txBody>
          <a:bodyPr wrap="square" lIns="91440" tIns="45720" rIns="91440" bIns="45720" anchor="t">
            <a:spAutoFit/>
          </a:bodyPr>
          <a:lstStyle/>
          <a:p>
            <a:pPr algn="ctr">
              <a:lnSpc>
                <a:spcPct val="107000"/>
              </a:lnSpc>
              <a:spcAft>
                <a:spcPts val="800"/>
              </a:spcAft>
            </a:pPr>
            <a:r>
              <a:rPr lang="en-GB" b="1" dirty="0">
                <a:effectLst/>
                <a:ea typeface="Calibri" panose="020F0502020204030204" pitchFamily="34" charset="0"/>
                <a:cs typeface="Calibri" panose="020F0502020204030204" pitchFamily="34" charset="0"/>
              </a:rPr>
              <a:t>Suggested duration: </a:t>
            </a:r>
            <a:r>
              <a:rPr lang="en-GB" dirty="0">
                <a:effectLst/>
                <a:ea typeface="Calibri" panose="020F0502020204030204" pitchFamily="34" charset="0"/>
                <a:cs typeface="Calibri" panose="020F0502020204030204" pitchFamily="34" charset="0"/>
              </a:rPr>
              <a:t>20 to 30 minutes</a:t>
            </a:r>
            <a:endParaRPr lang="en-GB" dirty="0">
              <a:effectLst/>
              <a:ea typeface="Calibri" panose="020F0502020204030204" pitchFamily="34" charset="0"/>
              <a:cs typeface="Times New Roman" panose="02020603050405020304" pitchFamily="18" charset="0"/>
            </a:endParaRPr>
          </a:p>
        </p:txBody>
      </p:sp>
      <p:pic>
        <p:nvPicPr>
          <p:cNvPr id="12" name="Picture 11" descr="A picture containing food&#10;&#10;Description automatically generated">
            <a:extLst>
              <a:ext uri="{FF2B5EF4-FFF2-40B4-BE49-F238E27FC236}">
                <a16:creationId xmlns:a16="http://schemas.microsoft.com/office/drawing/2014/main" id="{0D4B20F7-F040-4A8E-9F49-06F6A8CE5614}"/>
              </a:ext>
            </a:extLst>
          </p:cNvPr>
          <p:cNvPicPr/>
          <p:nvPr/>
        </p:nvPicPr>
        <p:blipFill rotWithShape="1">
          <a:blip r:embed="rId3" cstate="print">
            <a:extLst>
              <a:ext uri="{28A0092B-C50C-407E-A947-70E740481C1C}">
                <a14:useLocalDpi xmlns:a14="http://schemas.microsoft.com/office/drawing/2010/main" val="0"/>
              </a:ext>
            </a:extLst>
          </a:blip>
          <a:srcRect l="399" t="10429" r="955" b="41777"/>
          <a:stretch/>
        </p:blipFill>
        <p:spPr bwMode="auto">
          <a:xfrm>
            <a:off x="0" y="5333677"/>
            <a:ext cx="7889240" cy="1534160"/>
          </a:xfrm>
          <a:prstGeom prst="rect">
            <a:avLst/>
          </a:prstGeom>
          <a:ln>
            <a:noFill/>
          </a:ln>
          <a:extLst>
            <a:ext uri="{53640926-AAD7-44D8-BBD7-CCE9431645EC}">
              <a14:shadowObscured xmlns:a14="http://schemas.microsoft.com/office/drawing/2010/main"/>
            </a:ext>
          </a:extLst>
        </p:spPr>
      </p:pic>
      <p:pic>
        <p:nvPicPr>
          <p:cNvPr id="14" name="Picture 13" descr="A picture containing food&#10;&#10;Description automatically generated">
            <a:extLst>
              <a:ext uri="{FF2B5EF4-FFF2-40B4-BE49-F238E27FC236}">
                <a16:creationId xmlns:a16="http://schemas.microsoft.com/office/drawing/2014/main" id="{186C8C04-717A-4468-8654-54661013BF3B}"/>
              </a:ext>
            </a:extLst>
          </p:cNvPr>
          <p:cNvPicPr/>
          <p:nvPr/>
        </p:nvPicPr>
        <p:blipFill rotWithShape="1">
          <a:blip r:embed="rId3" cstate="print">
            <a:extLst>
              <a:ext uri="{28A0092B-C50C-407E-A947-70E740481C1C}">
                <a14:useLocalDpi xmlns:a14="http://schemas.microsoft.com/office/drawing/2010/main" val="0"/>
              </a:ext>
            </a:extLst>
          </a:blip>
          <a:srcRect l="399" t="10429" r="955" b="41777"/>
          <a:stretch/>
        </p:blipFill>
        <p:spPr bwMode="auto">
          <a:xfrm>
            <a:off x="7822996" y="5613125"/>
            <a:ext cx="7889240" cy="1534160"/>
          </a:xfrm>
          <a:prstGeom prst="rect">
            <a:avLst/>
          </a:prstGeom>
          <a:ln>
            <a:noFill/>
          </a:ln>
          <a:extLst>
            <a:ext uri="{53640926-AAD7-44D8-BBD7-CCE9431645EC}">
              <a14:shadowObscured xmlns:a14="http://schemas.microsoft.com/office/drawing/2010/main"/>
            </a:ext>
          </a:extLst>
        </p:spPr>
      </p:pic>
      <p:pic>
        <p:nvPicPr>
          <p:cNvPr id="8" name="Picture 7" descr="A close up of smoke&#10;&#10;Description automatically generated">
            <a:extLst>
              <a:ext uri="{FF2B5EF4-FFF2-40B4-BE49-F238E27FC236}">
                <a16:creationId xmlns:a16="http://schemas.microsoft.com/office/drawing/2014/main" id="{6A21DD96-6A60-44DA-B74E-3F56216604DB}"/>
              </a:ext>
            </a:extLst>
          </p:cNvPr>
          <p:cNvPicPr/>
          <p:nvPr/>
        </p:nvPicPr>
        <p:blipFill rotWithShape="1">
          <a:blip r:embed="rId4" cstate="print">
            <a:extLst>
              <a:ext uri="{28A0092B-C50C-407E-A947-70E740481C1C}">
                <a14:useLocalDpi xmlns:a14="http://schemas.microsoft.com/office/drawing/2010/main" val="0"/>
              </a:ext>
            </a:extLst>
          </a:blip>
          <a:srcRect l="3900" t="3270" r="4757" b="3309"/>
          <a:stretch/>
        </p:blipFill>
        <p:spPr bwMode="auto">
          <a:xfrm>
            <a:off x="6639466" y="515621"/>
            <a:ext cx="4494992" cy="2395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176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BCD4C2-1AFB-4E2B-8E3A-7E526A95EB41}"/>
              </a:ext>
            </a:extLst>
          </p:cNvPr>
          <p:cNvSpPr txBox="1"/>
          <p:nvPr/>
        </p:nvSpPr>
        <p:spPr>
          <a:xfrm>
            <a:off x="3693112" y="2144049"/>
            <a:ext cx="7572651" cy="1832105"/>
          </a:xfrm>
          <a:prstGeom prst="rect">
            <a:avLst/>
          </a:prstGeom>
          <a:noFill/>
        </p:spPr>
        <p:txBody>
          <a:bodyPr wrap="square" lIns="91440" tIns="45720" rIns="91440" bIns="45720" anchor="t">
            <a:spAutoFit/>
          </a:bodyPr>
          <a:lstStyle/>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What do you do?</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Search ‘Diary of a Chimney Kid’ on YouTube.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dirty="0">
                <a:effectLst/>
                <a:latin typeface="Calibri"/>
                <a:ea typeface="Calibri" panose="020F0502020204030204" pitchFamily="34" charset="0"/>
                <a:cs typeface="Calibri"/>
              </a:rPr>
              <a:t>Watch each video in the order listed </a:t>
            </a:r>
            <a:r>
              <a:rPr lang="en-GB" dirty="0">
                <a:latin typeface="Calibri"/>
                <a:ea typeface="Calibri" panose="020F0502020204030204" pitchFamily="34" charset="0"/>
                <a:cs typeface="Calibri"/>
              </a:rPr>
              <a:t>on the next slides</a:t>
            </a:r>
            <a:r>
              <a:rPr lang="en-GB" sz="1800" dirty="0">
                <a:effectLst/>
                <a:latin typeface="Calibri"/>
                <a:ea typeface="Calibri" panose="020F0502020204030204" pitchFamily="34" charset="0"/>
                <a:cs typeface="Calibri"/>
              </a:rPr>
              <a:t> and answer the questions as you go. 			</a:t>
            </a:r>
          </a:p>
        </p:txBody>
      </p:sp>
      <p:sp>
        <p:nvSpPr>
          <p:cNvPr id="7" name="TextBox 6">
            <a:extLst>
              <a:ext uri="{FF2B5EF4-FFF2-40B4-BE49-F238E27FC236}">
                <a16:creationId xmlns:a16="http://schemas.microsoft.com/office/drawing/2014/main" id="{C31EC560-8114-4CD7-98DC-6BD909EB1403}"/>
              </a:ext>
            </a:extLst>
          </p:cNvPr>
          <p:cNvSpPr txBox="1"/>
          <p:nvPr/>
        </p:nvSpPr>
        <p:spPr>
          <a:xfrm>
            <a:off x="5941288" y="4362769"/>
            <a:ext cx="6096000" cy="595932"/>
          </a:xfrm>
          <a:prstGeom prst="rect">
            <a:avLst/>
          </a:prstGeom>
          <a:noFill/>
        </p:spPr>
        <p:txBody>
          <a:bodyPr wrap="square">
            <a:spAutoFit/>
          </a:bodyPr>
          <a:lstStyle/>
          <a:p>
            <a:pPr lvl="0" algn="just">
              <a:lnSpc>
                <a:spcPct val="107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Good luck!</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device&#10;&#10;Description automatically generated">
            <a:extLst>
              <a:ext uri="{FF2B5EF4-FFF2-40B4-BE49-F238E27FC236}">
                <a16:creationId xmlns:a16="http://schemas.microsoft.com/office/drawing/2014/main" id="{E2BF393E-3F8D-46BC-A304-8745C02E76CB}"/>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1422251">
            <a:off x="-196122" y="-244385"/>
            <a:ext cx="4375361" cy="7519077"/>
          </a:xfrm>
          <a:prstGeom prst="rect">
            <a:avLst/>
          </a:prstGeom>
        </p:spPr>
      </p:pic>
    </p:spTree>
    <p:extLst>
      <p:ext uri="{BB962C8B-B14F-4D97-AF65-F5344CB8AC3E}">
        <p14:creationId xmlns:p14="http://schemas.microsoft.com/office/powerpoint/2010/main" val="156188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1E6F38-219F-4695-BD54-254AD52FB273}"/>
              </a:ext>
            </a:extLst>
          </p:cNvPr>
          <p:cNvSpPr txBox="1"/>
          <p:nvPr/>
        </p:nvSpPr>
        <p:spPr>
          <a:xfrm>
            <a:off x="822038" y="581892"/>
            <a:ext cx="10815781" cy="5053435"/>
          </a:xfrm>
          <a:prstGeom prst="rect">
            <a:avLst/>
          </a:prstGeom>
          <a:noFill/>
        </p:spPr>
        <p:txBody>
          <a:bodyPr wrap="square" lIns="91440" tIns="45720" rIns="91440" bIns="45720" rtlCol="0" anchor="t">
            <a:spAutoFit/>
          </a:bodyPr>
          <a:lstStyle/>
          <a:p>
            <a:pPr algn="just">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30000"/>
              </a:lnSpc>
              <a:spcAft>
                <a:spcPts val="800"/>
              </a:spcAft>
            </a:pPr>
            <a:r>
              <a:rPr lang="en-GB" sz="2400" b="1" dirty="0">
                <a:effectLst/>
                <a:latin typeface="Calibri"/>
                <a:ea typeface="Calibri" panose="020F0502020204030204" pitchFamily="34" charset="0"/>
                <a:cs typeface="Calibri"/>
              </a:rPr>
              <a:t>Smokey | Fire:</a:t>
            </a:r>
            <a:endParaRPr lang="en-GB" sz="2400" b="1">
              <a:effectLst/>
              <a:latin typeface="Calibri"/>
              <a:ea typeface="Calibri" panose="020F0502020204030204" pitchFamily="34" charset="0"/>
              <a:cs typeface="Calibri"/>
            </a:endParaRP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What’s the first object that Smokey tries to set fire to?</a:t>
            </a:r>
          </a:p>
          <a:p>
            <a:pPr marL="342900" indent="-342900" algn="just">
              <a:lnSpc>
                <a:spcPct val="230000"/>
              </a:lnSpc>
              <a:buFont typeface="+mj-lt"/>
              <a:buAutoNum type="arabicParenR"/>
            </a:pPr>
            <a:r>
              <a:rPr lang="en-GB" sz="2000" dirty="0">
                <a:effectLst/>
                <a:latin typeface="Calibri"/>
                <a:ea typeface="Calibri" panose="020F0502020204030204" pitchFamily="34" charset="0"/>
                <a:cs typeface="Calibri"/>
              </a:rPr>
              <a:t>What song does Smokey sing whilst trying to set the curtains alight?</a:t>
            </a:r>
            <a:r>
              <a:rPr lang="en-GB" sz="2000" dirty="0">
                <a:latin typeface="Calibri"/>
                <a:ea typeface="Calibri" panose="020F0502020204030204" pitchFamily="34" charset="0"/>
                <a:cs typeface="Calibri"/>
              </a:rPr>
              <a:t> </a:t>
            </a: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does the smoker do to get Smokey to stop setting fires?</a:t>
            </a:r>
            <a:r>
              <a:rPr lang="en-GB" sz="2000" dirty="0">
                <a:latin typeface="Calibri"/>
                <a:ea typeface="Calibri" panose="020F0502020204030204" pitchFamily="34" charset="0"/>
                <a:cs typeface="Calibri"/>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230000"/>
              </a:lnSpc>
              <a:spcAft>
                <a:spcPts val="800"/>
              </a:spcAft>
              <a:buFont typeface="+mj-lt"/>
              <a:buAutoNum type="arabicParenR"/>
            </a:pPr>
            <a:r>
              <a:rPr lang="en-GB" sz="2000" dirty="0">
                <a:effectLst/>
                <a:latin typeface="Calibri"/>
                <a:ea typeface="Calibri" panose="020F0502020204030204" pitchFamily="34" charset="0"/>
                <a:cs typeface="Calibri"/>
              </a:rPr>
              <a:t>What is the truth shown at the end of the film?</a:t>
            </a:r>
          </a:p>
          <a:p>
            <a:endParaRPr lang="en-GB" dirty="0"/>
          </a:p>
        </p:txBody>
      </p:sp>
      <p:pic>
        <p:nvPicPr>
          <p:cNvPr id="2" name="Picture 2" descr="A picture containing lamp&#10;&#10;Description automatically generated">
            <a:extLst>
              <a:ext uri="{FF2B5EF4-FFF2-40B4-BE49-F238E27FC236}">
                <a16:creationId xmlns:a16="http://schemas.microsoft.com/office/drawing/2014/main" id="{E11EE425-A9A8-44C4-8E36-93D3CE07CD30}"/>
              </a:ext>
            </a:extLst>
          </p:cNvPr>
          <p:cNvPicPr>
            <a:picLocks noChangeAspect="1"/>
          </p:cNvPicPr>
          <p:nvPr/>
        </p:nvPicPr>
        <p:blipFill>
          <a:blip r:embed="rId2"/>
          <a:stretch>
            <a:fillRect/>
          </a:stretch>
        </p:blipFill>
        <p:spPr>
          <a:xfrm>
            <a:off x="8237731" y="1820065"/>
            <a:ext cx="3661775" cy="3661775"/>
          </a:xfrm>
          <a:prstGeom prst="rect">
            <a:avLst/>
          </a:prstGeom>
        </p:spPr>
      </p:pic>
    </p:spTree>
    <p:extLst>
      <p:ext uri="{BB962C8B-B14F-4D97-AF65-F5344CB8AC3E}">
        <p14:creationId xmlns:p14="http://schemas.microsoft.com/office/powerpoint/2010/main" val="332930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rious dog poking his head into view">
            <a:extLst>
              <a:ext uri="{FF2B5EF4-FFF2-40B4-BE49-F238E27FC236}">
                <a16:creationId xmlns:a16="http://schemas.microsoft.com/office/drawing/2014/main" id="{7ED25F5F-7A6A-44E6-A67C-3D11B5CB781C}"/>
              </a:ext>
            </a:extLst>
          </p:cNvPr>
          <p:cNvPicPr>
            <a:picLocks noChangeAspect="1"/>
          </p:cNvPicPr>
          <p:nvPr/>
        </p:nvPicPr>
        <p:blipFill>
          <a:blip r:embed="rId2"/>
          <a:stretch>
            <a:fillRect/>
          </a:stretch>
        </p:blipFill>
        <p:spPr>
          <a:xfrm>
            <a:off x="5246318" y="3379988"/>
            <a:ext cx="7471774" cy="3469614"/>
          </a:xfrm>
          <a:prstGeom prst="rect">
            <a:avLst/>
          </a:prstGeom>
        </p:spPr>
      </p:pic>
      <p:sp>
        <p:nvSpPr>
          <p:cNvPr id="8" name="TextBox 7">
            <a:extLst>
              <a:ext uri="{FF2B5EF4-FFF2-40B4-BE49-F238E27FC236}">
                <a16:creationId xmlns:a16="http://schemas.microsoft.com/office/drawing/2014/main" id="{0F1E6F38-219F-4695-BD54-254AD52FB273}"/>
              </a:ext>
            </a:extLst>
          </p:cNvPr>
          <p:cNvSpPr txBox="1"/>
          <p:nvPr/>
        </p:nvSpPr>
        <p:spPr>
          <a:xfrm>
            <a:off x="822038" y="581892"/>
            <a:ext cx="10815781" cy="4995214"/>
          </a:xfrm>
          <a:prstGeom prst="rect">
            <a:avLst/>
          </a:prstGeom>
          <a:noFill/>
        </p:spPr>
        <p:txBody>
          <a:bodyPr wrap="square" lIns="91440" tIns="45720" rIns="91440" bIns="45720" rtlCol="0" anchor="t">
            <a:spAutoFit/>
          </a:bodyPr>
          <a:lstStyle/>
          <a:p>
            <a:pPr marL="457200" algn="just">
              <a:lnSpc>
                <a:spcPct val="23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30000"/>
              </a:lnSpc>
              <a:spcAft>
                <a:spcPts val="800"/>
              </a:spcAft>
            </a:pPr>
            <a:r>
              <a:rPr lang="en-GB" sz="2400" b="1" dirty="0">
                <a:effectLst/>
                <a:latin typeface="Calibri"/>
                <a:ea typeface="Calibri" panose="020F0502020204030204" pitchFamily="34" charset="0"/>
                <a:cs typeface="Calibri"/>
              </a:rPr>
              <a:t>Smokey | Pets:</a:t>
            </a:r>
            <a:r>
              <a:rPr lang="en-GB" sz="2400" b="1" dirty="0">
                <a:latin typeface="Calibri"/>
                <a:ea typeface="Calibri" panose="020F0502020204030204" pitchFamily="34" charset="0"/>
                <a:cs typeface="Calibri"/>
              </a:rPr>
              <a:t> </a:t>
            </a:r>
            <a:endParaRPr lang="en-GB" sz="2400" b="1" dirty="0">
              <a:effectLst/>
              <a:latin typeface="Calibri"/>
              <a:ea typeface="Calibri" panose="020F0502020204030204" pitchFamily="34" charset="0"/>
              <a:cs typeface="Times New Roman" panose="02020603050405020304" pitchFamily="18" charset="0"/>
            </a:endParaRP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does Smokey try and give to the dog?</a:t>
            </a: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colour are Smokey’s trousers?</a:t>
            </a: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does the smoker’s dog have around his neck?</a:t>
            </a:r>
          </a:p>
          <a:p>
            <a:pPr marL="342900" lvl="0" indent="-342900" algn="just">
              <a:lnSpc>
                <a:spcPct val="230000"/>
              </a:lnSpc>
              <a:spcAft>
                <a:spcPts val="800"/>
              </a:spcAft>
              <a:buFont typeface="+mj-lt"/>
              <a:buAutoNum type="arabicParenR"/>
            </a:pPr>
            <a:r>
              <a:rPr lang="en-GB" sz="2000" dirty="0">
                <a:effectLst/>
                <a:latin typeface="Calibri"/>
                <a:ea typeface="Calibri" panose="020F0502020204030204" pitchFamily="34" charset="0"/>
                <a:cs typeface="Calibri"/>
              </a:rPr>
              <a:t>What is the truth shown at the end of the film?</a:t>
            </a:r>
          </a:p>
          <a:p>
            <a:endParaRPr lang="en-GB" dirty="0"/>
          </a:p>
        </p:txBody>
      </p:sp>
      <p:sp>
        <p:nvSpPr>
          <p:cNvPr id="4" name="TextBox 3">
            <a:extLst>
              <a:ext uri="{FF2B5EF4-FFF2-40B4-BE49-F238E27FC236}">
                <a16:creationId xmlns:a16="http://schemas.microsoft.com/office/drawing/2014/main" id="{278DF0FC-BF59-4186-B46A-8333029ADC14}"/>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5" name="Picture 5" descr="A close up of a logo&#10;&#10;Description automatically generated">
            <a:extLst>
              <a:ext uri="{FF2B5EF4-FFF2-40B4-BE49-F238E27FC236}">
                <a16:creationId xmlns:a16="http://schemas.microsoft.com/office/drawing/2014/main" id="{08F260A2-733C-462E-BD96-7CF61FA9336C}"/>
              </a:ext>
            </a:extLst>
          </p:cNvPr>
          <p:cNvPicPr>
            <a:picLocks noChangeAspect="1"/>
          </p:cNvPicPr>
          <p:nvPr/>
        </p:nvPicPr>
        <p:blipFill>
          <a:blip r:embed="rId3"/>
          <a:stretch>
            <a:fillRect/>
          </a:stretch>
        </p:blipFill>
        <p:spPr>
          <a:xfrm>
            <a:off x="6947770" y="-1718771"/>
            <a:ext cx="7555282" cy="7164034"/>
          </a:xfrm>
          <a:prstGeom prst="rect">
            <a:avLst/>
          </a:prstGeom>
        </p:spPr>
      </p:pic>
    </p:spTree>
    <p:extLst>
      <p:ext uri="{BB962C8B-B14F-4D97-AF65-F5344CB8AC3E}">
        <p14:creationId xmlns:p14="http://schemas.microsoft.com/office/powerpoint/2010/main" val="394641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1E6F38-219F-4695-BD54-254AD52FB273}"/>
              </a:ext>
            </a:extLst>
          </p:cNvPr>
          <p:cNvSpPr txBox="1"/>
          <p:nvPr/>
        </p:nvSpPr>
        <p:spPr>
          <a:xfrm>
            <a:off x="822038" y="581892"/>
            <a:ext cx="10815781" cy="4995214"/>
          </a:xfrm>
          <a:prstGeom prst="rect">
            <a:avLst/>
          </a:prstGeom>
          <a:noFill/>
        </p:spPr>
        <p:txBody>
          <a:bodyPr wrap="square" lIns="91440" tIns="45720" rIns="91440" bIns="45720" rtlCol="0" anchor="t">
            <a:spAutoFit/>
          </a:bodyPr>
          <a:lstStyle/>
          <a:p>
            <a:pPr marL="457200" algn="just">
              <a:lnSpc>
                <a:spcPct val="23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30000"/>
              </a:lnSpc>
              <a:spcAft>
                <a:spcPts val="800"/>
              </a:spcAft>
            </a:pPr>
            <a:r>
              <a:rPr lang="en-GB" sz="2400" b="1" dirty="0">
                <a:effectLst/>
                <a:latin typeface="Calibri"/>
                <a:ea typeface="Calibri" panose="020F0502020204030204" pitchFamily="34" charset="0"/>
                <a:cs typeface="Calibri"/>
              </a:rPr>
              <a:t>Smokey | Romance:</a:t>
            </a:r>
            <a:r>
              <a:rPr lang="en-GB" sz="2400" b="1" dirty="0">
                <a:latin typeface="Calibri"/>
                <a:ea typeface="Calibri" panose="020F0502020204030204" pitchFamily="34" charset="0"/>
                <a:cs typeface="Calibri"/>
              </a:rPr>
              <a:t> </a:t>
            </a:r>
            <a:endParaRPr lang="en-GB" sz="2000">
              <a:effectLst/>
              <a:latin typeface="Calibri"/>
              <a:ea typeface="Calibri" panose="020F0502020204030204" pitchFamily="34" charset="0"/>
              <a:cs typeface="Times New Roman" panose="02020603050405020304" pitchFamily="18" charset="0"/>
            </a:endParaRP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does Smokey stop the smoker and his date doing?</a:t>
            </a:r>
            <a:endParaRPr lang="en-GB" sz="2000">
              <a:effectLst/>
              <a:latin typeface="Calibri"/>
              <a:ea typeface="Calibri" panose="020F0502020204030204" pitchFamily="34" charset="0"/>
              <a:cs typeface="Calibri"/>
            </a:endParaRP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What does Smokey offer the smoker?</a:t>
            </a:r>
            <a:endParaRPr lang="en-GB" sz="2000">
              <a:effectLst/>
              <a:latin typeface="Calibri"/>
              <a:ea typeface="Calibri" panose="020F0502020204030204" pitchFamily="34" charset="0"/>
              <a:cs typeface="Calibri"/>
            </a:endParaRPr>
          </a:p>
          <a:p>
            <a:pPr marL="342900" lvl="0" indent="-342900" algn="just">
              <a:lnSpc>
                <a:spcPct val="230000"/>
              </a:lnSpc>
              <a:buFont typeface="+mj-lt"/>
              <a:buAutoNum type="arabicParenR"/>
            </a:pPr>
            <a:r>
              <a:rPr lang="en-GB" sz="2000" dirty="0">
                <a:effectLst/>
                <a:latin typeface="Calibri"/>
                <a:ea typeface="Calibri" panose="020F0502020204030204" pitchFamily="34" charset="0"/>
                <a:cs typeface="Calibri"/>
              </a:rPr>
              <a:t>Why did the smoker’s date cut their date short?</a:t>
            </a:r>
            <a:endParaRPr lang="en-GB" sz="2000">
              <a:effectLst/>
              <a:latin typeface="Calibri"/>
              <a:ea typeface="Calibri" panose="020F0502020204030204" pitchFamily="34" charset="0"/>
              <a:cs typeface="Calibri"/>
            </a:endParaRPr>
          </a:p>
          <a:p>
            <a:pPr marL="342900" lvl="0" indent="-342900" algn="just">
              <a:lnSpc>
                <a:spcPct val="230000"/>
              </a:lnSpc>
              <a:spcAft>
                <a:spcPts val="800"/>
              </a:spcAft>
              <a:buFont typeface="+mj-lt"/>
              <a:buAutoNum type="arabicParenR"/>
            </a:pPr>
            <a:r>
              <a:rPr lang="en-GB" sz="2000" dirty="0">
                <a:effectLst/>
                <a:latin typeface="Calibri"/>
                <a:ea typeface="Calibri" panose="020F0502020204030204" pitchFamily="34" charset="0"/>
                <a:cs typeface="Calibri"/>
              </a:rPr>
              <a:t>What is the truth shown at the end of the film?</a:t>
            </a:r>
          </a:p>
          <a:p>
            <a:endParaRPr lang="en-GB" dirty="0"/>
          </a:p>
        </p:txBody>
      </p:sp>
      <p:pic>
        <p:nvPicPr>
          <p:cNvPr id="3076" name="Picture 10" descr="A picture containing food&#10;&#10;Description automatically generated">
            <a:extLst>
              <a:ext uri="{FF2B5EF4-FFF2-40B4-BE49-F238E27FC236}">
                <a16:creationId xmlns:a16="http://schemas.microsoft.com/office/drawing/2014/main" id="{FEDE3BB3-23AE-4959-9F05-94B66F196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 t="10429" r="955" b="41777"/>
          <a:stretch>
            <a:fillRect/>
          </a:stretch>
        </p:blipFill>
        <p:spPr bwMode="auto">
          <a:xfrm>
            <a:off x="-84138" y="10202863"/>
            <a:ext cx="7889876" cy="13128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close up of a sign&#10;&#10;Description automatically generated">
            <a:extLst>
              <a:ext uri="{FF2B5EF4-FFF2-40B4-BE49-F238E27FC236}">
                <a16:creationId xmlns:a16="http://schemas.microsoft.com/office/drawing/2014/main" id="{11A72929-4DC6-4035-B224-6CF06BDB6B4D}"/>
              </a:ext>
            </a:extLst>
          </p:cNvPr>
          <p:cNvPicPr>
            <a:picLocks noChangeAspect="1"/>
          </p:cNvPicPr>
          <p:nvPr/>
        </p:nvPicPr>
        <p:blipFill>
          <a:blip r:embed="rId3"/>
          <a:stretch>
            <a:fillRect/>
          </a:stretch>
        </p:blipFill>
        <p:spPr>
          <a:xfrm>
            <a:off x="7696649" y="1498799"/>
            <a:ext cx="3851901" cy="38623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662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1E6F38-219F-4695-BD54-254AD52FB273}"/>
              </a:ext>
            </a:extLst>
          </p:cNvPr>
          <p:cNvSpPr txBox="1"/>
          <p:nvPr/>
        </p:nvSpPr>
        <p:spPr>
          <a:xfrm>
            <a:off x="874230" y="571454"/>
            <a:ext cx="10815781" cy="5066002"/>
          </a:xfrm>
          <a:prstGeom prst="rect">
            <a:avLst/>
          </a:prstGeom>
          <a:noFill/>
        </p:spPr>
        <p:txBody>
          <a:bodyPr wrap="square" lIns="91440" tIns="45720" rIns="91440" bIns="45720" rtlCol="0" anchor="t">
            <a:spAutoFit/>
          </a:bodyPr>
          <a:lstStyle/>
          <a:p>
            <a:pPr marL="457200" algn="just">
              <a:lnSpc>
                <a:spcPct val="230000"/>
              </a:lnSpc>
              <a:spcAft>
                <a:spcPts val="800"/>
              </a:spcAft>
            </a:pPr>
            <a:endParaRPr lang="en-GB" sz="2000" dirty="0">
              <a:effectLst/>
              <a:latin typeface="Calibri"/>
              <a:ea typeface="Calibri" panose="020F0502020204030204" pitchFamily="34" charset="0"/>
              <a:cs typeface="Times New Roman"/>
            </a:endParaRPr>
          </a:p>
          <a:p>
            <a:pPr>
              <a:lnSpc>
                <a:spcPct val="230000"/>
              </a:lnSpc>
              <a:spcAft>
                <a:spcPts val="800"/>
              </a:spcAft>
            </a:pPr>
            <a:r>
              <a:rPr lang="en-GB" sz="2400" b="1" dirty="0">
                <a:effectLst/>
                <a:latin typeface="Calibri"/>
                <a:ea typeface="Calibri" panose="020F0502020204030204" pitchFamily="34" charset="0"/>
                <a:cs typeface="Calibri"/>
              </a:rPr>
              <a:t>Smokey | Smell</a:t>
            </a:r>
            <a:endParaRPr lang="en-GB" sz="2000" dirty="0">
              <a:effectLst/>
              <a:latin typeface="Calibri"/>
              <a:ea typeface="Calibri" panose="020F0502020204030204" pitchFamily="34" charset="0"/>
              <a:cs typeface="Times New Roman"/>
            </a:endParaRPr>
          </a:p>
          <a:p>
            <a:pPr marL="342900" lvl="0" indent="-342900">
              <a:lnSpc>
                <a:spcPct val="230000"/>
              </a:lnSpc>
              <a:buFont typeface="+mj-lt"/>
              <a:buAutoNum type="arabicParenR"/>
            </a:pPr>
            <a:r>
              <a:rPr lang="en-GB" sz="2000" dirty="0">
                <a:effectLst/>
                <a:latin typeface="Calibri"/>
                <a:ea typeface="Calibri" panose="020F0502020204030204" pitchFamily="34" charset="0"/>
                <a:cs typeface="Calibri"/>
              </a:rPr>
              <a:t>What does Smokey mimic the smoker’s friend saying?</a:t>
            </a:r>
            <a:endParaRPr lang="en-GB" sz="2000" dirty="0">
              <a:effectLst/>
              <a:latin typeface="Calibri"/>
              <a:ea typeface="Calibri" panose="020F0502020204030204" pitchFamily="34" charset="0"/>
              <a:cs typeface="Times New Roman"/>
            </a:endParaRPr>
          </a:p>
          <a:p>
            <a:pPr marL="342900" indent="-342900">
              <a:lnSpc>
                <a:spcPct val="230000"/>
              </a:lnSpc>
              <a:buFont typeface="+mj-lt"/>
              <a:buAutoNum type="arabicParenR"/>
            </a:pPr>
            <a:r>
              <a:rPr lang="en-GB" sz="2000" dirty="0">
                <a:effectLst/>
                <a:latin typeface="Calibri"/>
                <a:ea typeface="Calibri" panose="020F0502020204030204" pitchFamily="34" charset="0"/>
                <a:cs typeface="Calibri"/>
              </a:rPr>
              <a:t>Why do the smoker’s friends leave him sat alone with</a:t>
            </a:r>
            <a:r>
              <a:rPr lang="en-GB" sz="2000" dirty="0">
                <a:latin typeface="Calibri"/>
                <a:ea typeface="Calibri" panose="020F0502020204030204" pitchFamily="34" charset="0"/>
                <a:cs typeface="Calibri"/>
              </a:rPr>
              <a:t> </a:t>
            </a:r>
            <a:r>
              <a:rPr lang="en-GB" sz="2000" dirty="0">
                <a:effectLst/>
                <a:latin typeface="Calibri"/>
                <a:ea typeface="Calibri" panose="020F0502020204030204" pitchFamily="34" charset="0"/>
                <a:cs typeface="Calibri"/>
              </a:rPr>
              <a:t>Smokey?</a:t>
            </a:r>
            <a:endParaRPr lang="en-GB" sz="2000" dirty="0">
              <a:effectLst/>
              <a:latin typeface="Calibri"/>
              <a:ea typeface="Calibri" panose="020F0502020204030204" pitchFamily="34" charset="0"/>
              <a:cs typeface="Times New Roman"/>
            </a:endParaRPr>
          </a:p>
          <a:p>
            <a:pPr marL="342900" lvl="0" indent="-342900">
              <a:lnSpc>
                <a:spcPct val="230000"/>
              </a:lnSpc>
              <a:buFont typeface="+mj-lt"/>
              <a:buAutoNum type="arabicParenR"/>
            </a:pPr>
            <a:r>
              <a:rPr lang="en-GB" sz="2000" dirty="0">
                <a:effectLst/>
                <a:latin typeface="Calibri"/>
                <a:ea typeface="Calibri" panose="020F0502020204030204" pitchFamily="34" charset="0"/>
                <a:cs typeface="Calibri"/>
              </a:rPr>
              <a:t>What colour shoes is Smokey wearing?</a:t>
            </a:r>
            <a:endParaRPr lang="en-GB" sz="2000" dirty="0">
              <a:effectLst/>
              <a:latin typeface="Calibri"/>
              <a:ea typeface="Calibri" panose="020F0502020204030204" pitchFamily="34" charset="0"/>
              <a:cs typeface="Times New Roman"/>
            </a:endParaRPr>
          </a:p>
          <a:p>
            <a:pPr marL="342900" lvl="0" indent="-342900">
              <a:lnSpc>
                <a:spcPct val="230000"/>
              </a:lnSpc>
              <a:spcAft>
                <a:spcPts val="800"/>
              </a:spcAft>
              <a:buFont typeface="+mj-lt"/>
              <a:buAutoNum type="arabicParenR"/>
            </a:pPr>
            <a:r>
              <a:rPr lang="en-GB" sz="2000" dirty="0">
                <a:effectLst/>
                <a:latin typeface="Calibri"/>
                <a:ea typeface="Calibri" panose="020F0502020204030204" pitchFamily="34" charset="0"/>
                <a:cs typeface="Calibri"/>
              </a:rPr>
              <a:t>What is the truth shown at the end of the film?</a:t>
            </a:r>
            <a:endParaRPr lang="en-GB" dirty="0">
              <a:effectLst/>
              <a:latin typeface="Calibri"/>
              <a:ea typeface="Calibri" panose="020F0502020204030204" pitchFamily="34" charset="0"/>
              <a:cs typeface="Times New Roman" panose="02020603050405020304" pitchFamily="18" charset="0"/>
            </a:endParaRPr>
          </a:p>
          <a:p>
            <a:endParaRPr lang="en-GB" dirty="0"/>
          </a:p>
        </p:txBody>
      </p:sp>
      <p:pic>
        <p:nvPicPr>
          <p:cNvPr id="2" name="Picture 2" descr="A picture containing person&#10;&#10;Description automatically generated">
            <a:extLst>
              <a:ext uri="{FF2B5EF4-FFF2-40B4-BE49-F238E27FC236}">
                <a16:creationId xmlns:a16="http://schemas.microsoft.com/office/drawing/2014/main" id="{298565D6-319A-44D5-AF58-BC8418B7DE75}"/>
              </a:ext>
            </a:extLst>
          </p:cNvPr>
          <p:cNvPicPr>
            <a:picLocks noChangeAspect="1"/>
          </p:cNvPicPr>
          <p:nvPr/>
        </p:nvPicPr>
        <p:blipFill rotWithShape="1">
          <a:blip r:embed="rId2"/>
          <a:srcRect l="4137" t="50449" r="3058" b="3052"/>
          <a:stretch/>
        </p:blipFill>
        <p:spPr>
          <a:xfrm>
            <a:off x="7388992" y="661298"/>
            <a:ext cx="4368549" cy="2189252"/>
          </a:xfrm>
          <a:prstGeom prst="rect">
            <a:avLst/>
          </a:prstGeom>
          <a:ln>
            <a:noFill/>
          </a:ln>
          <a:effectLst>
            <a:outerShdw blurRad="190500" algn="tl" rotWithShape="0">
              <a:srgbClr val="000000">
                <a:alpha val="70000"/>
              </a:srgbClr>
            </a:outerShdw>
          </a:effectLst>
        </p:spPr>
      </p:pic>
      <p:pic>
        <p:nvPicPr>
          <p:cNvPr id="4" name="Picture 4" descr="A picture containing food, sitting&#10;&#10;Description automatically generated">
            <a:extLst>
              <a:ext uri="{FF2B5EF4-FFF2-40B4-BE49-F238E27FC236}">
                <a16:creationId xmlns:a16="http://schemas.microsoft.com/office/drawing/2014/main" id="{956C52F2-E808-479A-87D8-39A197A53A8F}"/>
              </a:ext>
            </a:extLst>
          </p:cNvPr>
          <p:cNvPicPr>
            <a:picLocks noChangeAspect="1"/>
          </p:cNvPicPr>
          <p:nvPr/>
        </p:nvPicPr>
        <p:blipFill rotWithShape="1">
          <a:blip r:embed="rId3"/>
          <a:srcRect l="1671" t="1643" r="5935" b="1759"/>
          <a:stretch/>
        </p:blipFill>
        <p:spPr>
          <a:xfrm rot="-1020000">
            <a:off x="3766191" y="5093192"/>
            <a:ext cx="8668465" cy="3008378"/>
          </a:xfrm>
          <a:prstGeom prst="rect">
            <a:avLst/>
          </a:prstGeom>
        </p:spPr>
      </p:pic>
    </p:spTree>
    <p:extLst>
      <p:ext uri="{BB962C8B-B14F-4D97-AF65-F5344CB8AC3E}">
        <p14:creationId xmlns:p14="http://schemas.microsoft.com/office/powerpoint/2010/main" val="57528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1E6F38-219F-4695-BD54-254AD52FB273}"/>
              </a:ext>
            </a:extLst>
          </p:cNvPr>
          <p:cNvSpPr txBox="1"/>
          <p:nvPr/>
        </p:nvSpPr>
        <p:spPr>
          <a:xfrm>
            <a:off x="812011" y="221781"/>
            <a:ext cx="10815781" cy="6010876"/>
          </a:xfrm>
          <a:prstGeom prst="rect">
            <a:avLst/>
          </a:prstGeom>
          <a:noFill/>
        </p:spPr>
        <p:txBody>
          <a:bodyPr wrap="square" lIns="91440" tIns="45720" rIns="91440" bIns="45720" rtlCol="0" anchor="t">
            <a:spAutoFit/>
          </a:bodyPr>
          <a:lstStyle/>
          <a:p>
            <a:pPr marL="457200" algn="just">
              <a:lnSpc>
                <a:spcPct val="23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30000"/>
              </a:lnSpc>
              <a:spcAft>
                <a:spcPts val="800"/>
              </a:spcAft>
            </a:pPr>
            <a:r>
              <a:rPr lang="en-GB" sz="2400" b="1" dirty="0">
                <a:effectLst/>
                <a:latin typeface="Calibri"/>
                <a:ea typeface="Calibri" panose="020F0502020204030204" pitchFamily="34" charset="0"/>
                <a:cs typeface="Calibri"/>
              </a:rPr>
              <a:t>Smokey | Social</a:t>
            </a:r>
            <a:endParaRPr lang="en-GB" sz="2000" dirty="0">
              <a:effectLst/>
              <a:latin typeface="Calibri"/>
              <a:ea typeface="Calibri" panose="020F0502020204030204" pitchFamily="34" charset="0"/>
              <a:cs typeface="Calibri"/>
            </a:endParaRPr>
          </a:p>
          <a:p>
            <a:pPr marL="342900" lvl="0" indent="-342900">
              <a:lnSpc>
                <a:spcPct val="230000"/>
              </a:lnSpc>
              <a:buFont typeface="+mj-lt"/>
              <a:buAutoNum type="arabicParenR"/>
            </a:pPr>
            <a:r>
              <a:rPr lang="en-GB" sz="2000" dirty="0">
                <a:solidFill>
                  <a:srgbClr val="000000"/>
                </a:solidFill>
                <a:effectLst/>
                <a:latin typeface="Calibri"/>
                <a:ea typeface="Calibri" panose="020F0502020204030204" pitchFamily="34" charset="0"/>
                <a:cs typeface="Calibri"/>
              </a:rPr>
              <a:t>What is Smokey stopping the smoker from doing?</a:t>
            </a:r>
            <a:endParaRPr lang="en-GB" sz="2000" dirty="0">
              <a:effectLst/>
              <a:latin typeface="Calibri"/>
              <a:ea typeface="Calibri" panose="020F0502020204030204" pitchFamily="34" charset="0"/>
              <a:cs typeface="Calibri"/>
            </a:endParaRPr>
          </a:p>
          <a:p>
            <a:pPr marL="342900" lvl="0" indent="-342900">
              <a:lnSpc>
                <a:spcPct val="230000"/>
              </a:lnSpc>
              <a:spcAft>
                <a:spcPts val="800"/>
              </a:spcAft>
              <a:buFont typeface="+mj-lt"/>
              <a:buAutoNum type="arabicParenR"/>
            </a:pPr>
            <a:r>
              <a:rPr lang="en-GB" sz="2000" dirty="0">
                <a:solidFill>
                  <a:srgbClr val="000000"/>
                </a:solidFill>
                <a:effectLst/>
                <a:latin typeface="Calibri"/>
                <a:ea typeface="Calibri" panose="020F0502020204030204" pitchFamily="34" charset="0"/>
                <a:cs typeface="Calibri"/>
              </a:rPr>
              <a:t>Is the smoker is having fun with Smokey outside?</a:t>
            </a:r>
          </a:p>
          <a:p>
            <a:pPr marL="342900" indent="-342900">
              <a:lnSpc>
                <a:spcPct val="230000"/>
              </a:lnSpc>
              <a:spcAft>
                <a:spcPts val="800"/>
              </a:spcAft>
              <a:buFont typeface="+mj-lt"/>
              <a:buAutoNum type="arabicParenR"/>
            </a:pPr>
            <a:r>
              <a:rPr lang="en-GB" sz="2000" dirty="0">
                <a:solidFill>
                  <a:srgbClr val="000000"/>
                </a:solidFill>
                <a:effectLst/>
                <a:latin typeface="Calibri"/>
                <a:ea typeface="Calibri" panose="020F0502020204030204" pitchFamily="34" charset="0"/>
                <a:cs typeface="Calibri"/>
              </a:rPr>
              <a:t>What does Smokey spy with its little eye?</a:t>
            </a:r>
            <a:r>
              <a:rPr lang="en-GB" sz="2000" dirty="0">
                <a:solidFill>
                  <a:srgbClr val="000000"/>
                </a:solidFill>
                <a:latin typeface="Calibri"/>
                <a:ea typeface="Calibri" panose="020F0502020204030204" pitchFamily="34" charset="0"/>
                <a:cs typeface="Calibri"/>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30000"/>
              </a:lnSpc>
              <a:spcAft>
                <a:spcPts val="800"/>
              </a:spcAft>
              <a:buFont typeface="+mj-lt"/>
              <a:buAutoNum type="arabicParenR"/>
            </a:pPr>
            <a:r>
              <a:rPr lang="en-GB" sz="2000" dirty="0">
                <a:solidFill>
                  <a:srgbClr val="000000"/>
                </a:solidFill>
                <a:effectLst/>
                <a:latin typeface="Calibri"/>
                <a:ea typeface="Calibri" panose="020F0502020204030204" pitchFamily="34" charset="0"/>
                <a:cs typeface="Calibri"/>
              </a:rPr>
              <a:t>What is the truth shown at the end of the film</a:t>
            </a:r>
            <a:r>
              <a:rPr lang="en-GB" sz="2000" dirty="0">
                <a:solidFill>
                  <a:srgbClr val="000000"/>
                </a:solidFill>
                <a:latin typeface="Calibri"/>
                <a:ea typeface="Calibri" panose="020F0502020204030204" pitchFamily="34" charset="0"/>
                <a:cs typeface="Calibri"/>
              </a:rPr>
              <a:t>?</a:t>
            </a:r>
          </a:p>
          <a:p>
            <a:pPr lvl="0">
              <a:lnSpc>
                <a:spcPct val="230000"/>
              </a:lnSpc>
              <a:spcAft>
                <a:spcPts val="800"/>
              </a:spcAft>
            </a:pPr>
            <a:r>
              <a:rPr lang="en-GB" sz="2000" u="sng" dirty="0">
                <a:solidFill>
                  <a:srgbClr val="000000"/>
                </a:solidFill>
                <a:effectLst/>
                <a:latin typeface="Calibri"/>
                <a:ea typeface="Calibri" panose="020F0502020204030204" pitchFamily="34" charset="0"/>
                <a:cs typeface="Calibri"/>
              </a:rPr>
              <a:t>End</a:t>
            </a:r>
            <a:endParaRPr lang="en-GB" sz="2000" dirty="0">
              <a:effectLst/>
              <a:latin typeface="Calibri"/>
              <a:ea typeface="Calibri" panose="020F0502020204030204" pitchFamily="34" charset="0"/>
              <a:cs typeface="Calibri"/>
            </a:endParaRPr>
          </a:p>
          <a:p>
            <a:endParaRPr lang="en-GB" dirty="0"/>
          </a:p>
        </p:txBody>
      </p:sp>
      <p:sp>
        <p:nvSpPr>
          <p:cNvPr id="11" name="TextBox 10">
            <a:extLst>
              <a:ext uri="{FF2B5EF4-FFF2-40B4-BE49-F238E27FC236}">
                <a16:creationId xmlns:a16="http://schemas.microsoft.com/office/drawing/2014/main" id="{0D240E34-7F62-4C9E-B1F2-D0201A1A7DE1}"/>
              </a:ext>
            </a:extLst>
          </p:cNvPr>
          <p:cNvSpPr txBox="1"/>
          <p:nvPr/>
        </p:nvSpPr>
        <p:spPr>
          <a:xfrm>
            <a:off x="4563750" y="6015096"/>
            <a:ext cx="6969538" cy="430887"/>
          </a:xfrm>
          <a:prstGeom prst="rect">
            <a:avLst/>
          </a:prstGeom>
          <a:noFill/>
        </p:spPr>
        <p:txBody>
          <a:bodyPr wrap="square" lIns="91440" tIns="45720" rIns="91440" bIns="45720" anchor="t">
            <a:spAutoFit/>
          </a:bodyPr>
          <a:lstStyle/>
          <a:p>
            <a:r>
              <a:rPr lang="en-GB" sz="2200" b="1" dirty="0">
                <a:latin typeface="Calibri"/>
                <a:ea typeface="Calibri" panose="020F0502020204030204" pitchFamily="34" charset="0"/>
                <a:cs typeface="Calibri"/>
              </a:rPr>
              <a:t>  </a:t>
            </a:r>
            <a:r>
              <a:rPr lang="en-GB" b="1" dirty="0">
                <a:latin typeface="Calibri"/>
                <a:ea typeface="Calibri" panose="020F0502020204030204" pitchFamily="34" charset="0"/>
                <a:cs typeface="Calibri"/>
              </a:rPr>
              <a:t>    </a:t>
            </a:r>
            <a:endParaRPr lang="en-GB" b="1" dirty="0"/>
          </a:p>
        </p:txBody>
      </p:sp>
      <p:pic>
        <p:nvPicPr>
          <p:cNvPr id="2" name="Picture 2" descr="A picture containing room&#10;&#10;Description automatically generated">
            <a:extLst>
              <a:ext uri="{FF2B5EF4-FFF2-40B4-BE49-F238E27FC236}">
                <a16:creationId xmlns:a16="http://schemas.microsoft.com/office/drawing/2014/main" id="{12A4EA74-04B3-4FD0-93F5-0307926DEDA8}"/>
              </a:ext>
            </a:extLst>
          </p:cNvPr>
          <p:cNvPicPr>
            <a:picLocks noChangeAspect="1"/>
          </p:cNvPicPr>
          <p:nvPr/>
        </p:nvPicPr>
        <p:blipFill>
          <a:blip r:embed="rId2"/>
          <a:stretch>
            <a:fillRect/>
          </a:stretch>
        </p:blipFill>
        <p:spPr>
          <a:xfrm>
            <a:off x="7093908" y="1657504"/>
            <a:ext cx="4622103" cy="3219403"/>
          </a:xfrm>
          <a:prstGeom prst="rect">
            <a:avLst/>
          </a:prstGeom>
        </p:spPr>
      </p:pic>
    </p:spTree>
    <p:extLst>
      <p:ext uri="{BB962C8B-B14F-4D97-AF65-F5344CB8AC3E}">
        <p14:creationId xmlns:p14="http://schemas.microsoft.com/office/powerpoint/2010/main" val="212079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5" descr="A close up of a logo&#10;&#10;Description automatically generated">
            <a:extLst>
              <a:ext uri="{FF2B5EF4-FFF2-40B4-BE49-F238E27FC236}">
                <a16:creationId xmlns:a16="http://schemas.microsoft.com/office/drawing/2014/main" id="{B0FFA08E-A8DA-43A6-A5EC-0E754CE11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7" y="1466454"/>
            <a:ext cx="2773285" cy="19625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0">
            <a:extLst>
              <a:ext uri="{FF2B5EF4-FFF2-40B4-BE49-F238E27FC236}">
                <a16:creationId xmlns:a16="http://schemas.microsoft.com/office/drawing/2014/main" id="{909E52DF-3854-45A0-AFE9-021CE3894AC9}"/>
              </a:ext>
            </a:extLst>
          </p:cNvPr>
          <p:cNvSpPr>
            <a:spLocks noChangeArrowheads="1"/>
          </p:cNvSpPr>
          <p:nvPr/>
        </p:nvSpPr>
        <p:spPr bwMode="auto">
          <a:xfrm rot="10800000" flipV="1">
            <a:off x="3533312" y="1587656"/>
            <a:ext cx="72027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Diary of a Chimney Kid is a resource that offers lots of information, facts, and advice on smoking. We share stories from real people in Hull to show how smoking affects all aspects of people’s lives, whether they smoke themselves or not.</a:t>
            </a:r>
            <a:endParaRPr kumimoji="0" lang="en-GB" altLang="en-US"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solidFill>
                  <a:schemeClr val="tx1"/>
                </a:solidFill>
                <a:effectLst/>
                <a:ea typeface="Calibri" panose="020F0502020204030204" pitchFamily="34" charset="0"/>
                <a:cs typeface="Calibri" panose="020F0502020204030204" pitchFamily="34" charset="0"/>
              </a:rPr>
              <a:t>Use </a:t>
            </a:r>
            <a:r>
              <a:rPr kumimoji="0" lang="en-GB" altLang="en-US" i="0" u="none" strike="noStrike" cap="none" normalizeH="0" baseline="0" dirty="0">
                <a:ln>
                  <a:noFill/>
                </a:ln>
                <a:solidFill>
                  <a:schemeClr val="tx1"/>
                </a:solidFill>
                <a:effectLst/>
                <a:ea typeface="Calibri" panose="020F0502020204030204" pitchFamily="34" charset="0"/>
                <a:cs typeface="Calibri" panose="020F0502020204030204" pitchFamily="34" charset="0"/>
                <a:hlinkClick r:id="rId3"/>
              </a:rPr>
              <a:t>www.chimneykid.co.uk</a:t>
            </a:r>
            <a:r>
              <a:rPr kumimoji="0" lang="en-GB" altLang="en-US" i="0" u="none" strike="noStrike" cap="none" normalizeH="0" baseline="0" dirty="0">
                <a:ln>
                  <a:noFill/>
                </a:ln>
                <a:solidFill>
                  <a:schemeClr val="tx1"/>
                </a:solidFill>
                <a:effectLst/>
                <a:ea typeface="Calibri" panose="020F0502020204030204" pitchFamily="34" charset="0"/>
                <a:cs typeface="Calibri" panose="020F0502020204030204" pitchFamily="34" charset="0"/>
              </a:rPr>
              <a:t> or follow us by searching </a:t>
            </a:r>
            <a:r>
              <a:rPr kumimoji="0" lang="en-GB" altLang="en-US" i="0" u="none" strike="noStrike" cap="none" normalizeH="0" baseline="0" dirty="0">
                <a:ln>
                  <a:noFill/>
                </a:ln>
                <a:solidFill>
                  <a:srgbClr val="000000"/>
                </a:solidFill>
                <a:effectLst/>
                <a:ea typeface="Calibri" panose="020F0502020204030204" pitchFamily="34" charset="0"/>
                <a:cs typeface="Calibri" panose="020F0502020204030204" pitchFamily="34" charset="0"/>
              </a:rPr>
              <a:t>‘Diary of a Chimney Kid’ on Instagram &amp; YouTube.</a:t>
            </a:r>
            <a:endParaRPr kumimoji="0" lang="en-GB" altLang="en-US" i="0" u="none" strike="noStrike" cap="none" normalizeH="0" baseline="0" dirty="0">
              <a:ln>
                <a:noFill/>
              </a:ln>
              <a:solidFill>
                <a:schemeClr val="tx1"/>
              </a:solidFill>
              <a:effectLst/>
            </a:endParaRPr>
          </a:p>
        </p:txBody>
      </p:sp>
      <p:sp>
        <p:nvSpPr>
          <p:cNvPr id="16" name="Rectangle 22">
            <a:extLst>
              <a:ext uri="{FF2B5EF4-FFF2-40B4-BE49-F238E27FC236}">
                <a16:creationId xmlns:a16="http://schemas.microsoft.com/office/drawing/2014/main" id="{7A513EE2-820E-4BF8-8D9C-7BB86CB1E858}"/>
              </a:ext>
            </a:extLst>
          </p:cNvPr>
          <p:cNvSpPr>
            <a:spLocks noChangeArrowheads="1"/>
          </p:cNvSpPr>
          <p:nvPr/>
        </p:nvSpPr>
        <p:spPr bwMode="auto">
          <a:xfrm>
            <a:off x="1713391" y="35239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117" name="Picture 14" descr="A picture containing food&#10;&#10;Description automatically generated">
            <a:extLst>
              <a:ext uri="{FF2B5EF4-FFF2-40B4-BE49-F238E27FC236}">
                <a16:creationId xmlns:a16="http://schemas.microsoft.com/office/drawing/2014/main" id="{FD925DE1-2B2B-4344-B043-C7BBBC720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521" y="3981174"/>
            <a:ext cx="1454136" cy="14579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098A050-92A0-4A02-9FB1-3F51E4AB1DCC}"/>
              </a:ext>
            </a:extLst>
          </p:cNvPr>
          <p:cNvSpPr txBox="1"/>
          <p:nvPr/>
        </p:nvSpPr>
        <p:spPr>
          <a:xfrm>
            <a:off x="3090588" y="3887958"/>
            <a:ext cx="8522562" cy="1923604"/>
          </a:xfrm>
          <a:prstGeom prst="rect">
            <a:avLst/>
          </a:prstGeom>
          <a:noFill/>
        </p:spPr>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or a friend needs help to quit smoking, you can access the children and</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young people’s support service ‘Refresh’ anonymously via the details below. </a:t>
            </a:r>
            <a:endParaRPr kumimoji="0" lang="en-GB" altLang="en-US" sz="110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Or access the ‘Quitting’ section on the Chimney Kid website for further</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information.   </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GB" altLang="en-US" sz="110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GB" altLang="en-US" sz="1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 01482 331059 	E: refresh@hullcc.gov.uk</a:t>
            </a:r>
            <a:endParaRPr kumimoji="0" lang="en-GB" altLang="en-US" sz="3200" i="0" u="none" strike="noStrike" cap="none" normalizeH="0" baseline="0" dirty="0">
              <a:ln>
                <a:noFill/>
              </a:ln>
              <a:solidFill>
                <a:schemeClr val="tx1"/>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84977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420</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3 &amp; 4 Quiz</dc:title>
  <dc:creator>eskimo soup</dc:creator>
  <cp:lastModifiedBy>eskimo soup</cp:lastModifiedBy>
  <cp:revision>217</cp:revision>
  <dcterms:created xsi:type="dcterms:W3CDTF">2020-09-14T14:03:41Z</dcterms:created>
  <dcterms:modified xsi:type="dcterms:W3CDTF">2020-09-24T11:25:14Z</dcterms:modified>
</cp:coreProperties>
</file>