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5" r:id="rId3"/>
    <p:sldId id="264" r:id="rId4"/>
    <p:sldId id="26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kimo soup" initials="es" lastIdx="1" clrIdx="0">
    <p:extLst>
      <p:ext uri="{19B8F6BF-5375-455C-9EA6-DF929625EA0E}">
        <p15:presenceInfo xmlns:p15="http://schemas.microsoft.com/office/powerpoint/2012/main" userId="e23d0a949b16717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3077AE-944C-40A6-B70E-BFF37055FE55}" v="65" dt="2020-09-23T11:56:09.0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4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kimo soup" userId="e23d0a949b167174" providerId="Windows Live" clId="Web-{78CD4DEF-2D2B-4736-8892-4F0D657D0F14}"/>
    <pc:docChg chg="delSld modSld modMainMaster">
      <pc:chgData name="eskimo soup" userId="e23d0a949b167174" providerId="Windows Live" clId="Web-{78CD4DEF-2D2B-4736-8892-4F0D657D0F14}" dt="2020-09-21T12:09:48.707" v="47" actId="20577"/>
      <pc:docMkLst>
        <pc:docMk/>
      </pc:docMkLst>
      <pc:sldChg chg="del">
        <pc:chgData name="eskimo soup" userId="e23d0a949b167174" providerId="Windows Live" clId="Web-{78CD4DEF-2D2B-4736-8892-4F0D657D0F14}" dt="2020-09-21T11:40:17.344" v="11"/>
        <pc:sldMkLst>
          <pc:docMk/>
          <pc:sldMk cId="4146399905" sldId="256"/>
        </pc:sldMkLst>
      </pc:sldChg>
      <pc:sldChg chg="addSp modSp mod">
        <pc:chgData name="eskimo soup" userId="e23d0a949b167174" providerId="Windows Live" clId="Web-{78CD4DEF-2D2B-4736-8892-4F0D657D0F14}" dt="2020-09-21T11:55:06.869" v="44" actId="1076"/>
        <pc:sldMkLst>
          <pc:docMk/>
          <pc:sldMk cId="2651761749" sldId="258"/>
        </pc:sldMkLst>
        <pc:spChg chg="add mod">
          <ac:chgData name="eskimo soup" userId="e23d0a949b167174" providerId="Windows Live" clId="Web-{78CD4DEF-2D2B-4736-8892-4F0D657D0F14}" dt="2020-09-21T11:55:06.869" v="44" actId="1076"/>
          <ac:spMkLst>
            <pc:docMk/>
            <pc:sldMk cId="2651761749" sldId="258"/>
            <ac:spMk id="3" creationId="{DD1B626E-858F-45F4-AF8F-50DBDD349BCB}"/>
          </ac:spMkLst>
        </pc:spChg>
        <pc:spChg chg="mod">
          <ac:chgData name="eskimo soup" userId="e23d0a949b167174" providerId="Windows Live" clId="Web-{78CD4DEF-2D2B-4736-8892-4F0D657D0F14}" dt="2020-09-21T11:54:59.525" v="43" actId="1076"/>
          <ac:spMkLst>
            <pc:docMk/>
            <pc:sldMk cId="2651761749" sldId="258"/>
            <ac:spMk id="9" creationId="{627A3037-EAC5-4A7B-A703-43988DAA5A84}"/>
          </ac:spMkLst>
        </pc:spChg>
        <pc:picChg chg="mod">
          <ac:chgData name="eskimo soup" userId="e23d0a949b167174" providerId="Windows Live" clId="Web-{78CD4DEF-2D2B-4736-8892-4F0D657D0F14}" dt="2020-09-21T11:42:32.504" v="27" actId="1076"/>
          <ac:picMkLst>
            <pc:docMk/>
            <pc:sldMk cId="2651761749" sldId="258"/>
            <ac:picMk id="2" creationId="{A152003E-2D97-4D85-BAD3-787630B37B0F}"/>
          </ac:picMkLst>
        </pc:picChg>
        <pc:picChg chg="mod">
          <ac:chgData name="eskimo soup" userId="e23d0a949b167174" providerId="Windows Live" clId="Web-{78CD4DEF-2D2B-4736-8892-4F0D657D0F14}" dt="2020-09-21T11:54:53.791" v="42" actId="1076"/>
          <ac:picMkLst>
            <pc:docMk/>
            <pc:sldMk cId="2651761749" sldId="258"/>
            <ac:picMk id="7" creationId="{E258C5C4-B101-4160-957F-A8169BC5AF4F}"/>
          </ac:picMkLst>
        </pc:picChg>
      </pc:sldChg>
      <pc:sldChg chg="modSp mod setBg">
        <pc:chgData name="eskimo soup" userId="e23d0a949b167174" providerId="Windows Live" clId="Web-{78CD4DEF-2D2B-4736-8892-4F0D657D0F14}" dt="2020-09-21T12:09:46.520" v="45" actId="20577"/>
        <pc:sldMkLst>
          <pc:docMk/>
          <pc:sldMk cId="3329302904" sldId="260"/>
        </pc:sldMkLst>
        <pc:spChg chg="mod">
          <ac:chgData name="eskimo soup" userId="e23d0a949b167174" providerId="Windows Live" clId="Web-{78CD4DEF-2D2B-4736-8892-4F0D657D0F14}" dt="2020-09-21T12:09:46.520" v="45" actId="20577"/>
          <ac:spMkLst>
            <pc:docMk/>
            <pc:sldMk cId="3329302904" sldId="260"/>
            <ac:spMk id="8" creationId="{0F1E6F38-219F-4695-BD54-254AD52FB273}"/>
          </ac:spMkLst>
        </pc:spChg>
      </pc:sldChg>
      <pc:sldChg chg="mod">
        <pc:chgData name="eskimo soup" userId="e23d0a949b167174" providerId="Windows Live" clId="Web-{78CD4DEF-2D2B-4736-8892-4F0D657D0F14}" dt="2020-09-21T11:40:35.875" v="13"/>
        <pc:sldMkLst>
          <pc:docMk/>
          <pc:sldMk cId="3849770222" sldId="263"/>
        </pc:sldMkLst>
      </pc:sldChg>
      <pc:sldChg chg="modSp mod">
        <pc:chgData name="eskimo soup" userId="e23d0a949b167174" providerId="Windows Live" clId="Web-{78CD4DEF-2D2B-4736-8892-4F0D657D0F14}" dt="2020-09-21T11:41:05.704" v="16" actId="20577"/>
        <pc:sldMkLst>
          <pc:docMk/>
          <pc:sldMk cId="3009923148" sldId="264"/>
        </pc:sldMkLst>
        <pc:spChg chg="mod">
          <ac:chgData name="eskimo soup" userId="e23d0a949b167174" providerId="Windows Live" clId="Web-{78CD4DEF-2D2B-4736-8892-4F0D657D0F14}" dt="2020-09-21T11:40:53.423" v="15" actId="1076"/>
          <ac:spMkLst>
            <pc:docMk/>
            <pc:sldMk cId="3009923148" sldId="264"/>
            <ac:spMk id="4" creationId="{1EAF8168-E028-481B-9014-7B614EF16022}"/>
          </ac:spMkLst>
        </pc:spChg>
        <pc:spChg chg="mod">
          <ac:chgData name="eskimo soup" userId="e23d0a949b167174" providerId="Windows Live" clId="Web-{78CD4DEF-2D2B-4736-8892-4F0D657D0F14}" dt="2020-09-21T11:41:05.704" v="16" actId="20577"/>
          <ac:spMkLst>
            <pc:docMk/>
            <pc:sldMk cId="3009923148" sldId="264"/>
            <ac:spMk id="8" creationId="{0F1E6F38-219F-4695-BD54-254AD52FB273}"/>
          </ac:spMkLst>
        </pc:spChg>
      </pc:sldChg>
      <pc:sldMasterChg chg="mod setBg modSldLayout">
        <pc:chgData name="eskimo soup" userId="e23d0a949b167174" providerId="Windows Live" clId="Web-{78CD4DEF-2D2B-4736-8892-4F0D657D0F14}" dt="2020-09-21T11:40:35.875" v="13"/>
        <pc:sldMasterMkLst>
          <pc:docMk/>
          <pc:sldMasterMk cId="3741110253" sldId="2147483648"/>
        </pc:sldMasterMkLst>
        <pc:sldLayoutChg chg="mod">
          <pc:chgData name="eskimo soup" userId="e23d0a949b167174" providerId="Windows Live" clId="Web-{78CD4DEF-2D2B-4736-8892-4F0D657D0F14}" dt="2020-09-21T11:40:35.875" v="13"/>
          <pc:sldLayoutMkLst>
            <pc:docMk/>
            <pc:sldMasterMk cId="3741110253" sldId="2147483648"/>
            <pc:sldLayoutMk cId="3285328617" sldId="2147483649"/>
          </pc:sldLayoutMkLst>
        </pc:sldLayoutChg>
        <pc:sldLayoutChg chg="mod">
          <pc:chgData name="eskimo soup" userId="e23d0a949b167174" providerId="Windows Live" clId="Web-{78CD4DEF-2D2B-4736-8892-4F0D657D0F14}" dt="2020-09-21T11:40:35.875" v="13"/>
          <pc:sldLayoutMkLst>
            <pc:docMk/>
            <pc:sldMasterMk cId="3741110253" sldId="2147483648"/>
            <pc:sldLayoutMk cId="1980435393" sldId="2147483650"/>
          </pc:sldLayoutMkLst>
        </pc:sldLayoutChg>
        <pc:sldLayoutChg chg="mod">
          <pc:chgData name="eskimo soup" userId="e23d0a949b167174" providerId="Windows Live" clId="Web-{78CD4DEF-2D2B-4736-8892-4F0D657D0F14}" dt="2020-09-21T11:40:35.875" v="13"/>
          <pc:sldLayoutMkLst>
            <pc:docMk/>
            <pc:sldMasterMk cId="3741110253" sldId="2147483648"/>
            <pc:sldLayoutMk cId="1837322504" sldId="2147483651"/>
          </pc:sldLayoutMkLst>
        </pc:sldLayoutChg>
        <pc:sldLayoutChg chg="mod">
          <pc:chgData name="eskimo soup" userId="e23d0a949b167174" providerId="Windows Live" clId="Web-{78CD4DEF-2D2B-4736-8892-4F0D657D0F14}" dt="2020-09-21T11:40:35.875" v="13"/>
          <pc:sldLayoutMkLst>
            <pc:docMk/>
            <pc:sldMasterMk cId="3741110253" sldId="2147483648"/>
            <pc:sldLayoutMk cId="119857929" sldId="2147483652"/>
          </pc:sldLayoutMkLst>
        </pc:sldLayoutChg>
        <pc:sldLayoutChg chg="mod">
          <pc:chgData name="eskimo soup" userId="e23d0a949b167174" providerId="Windows Live" clId="Web-{78CD4DEF-2D2B-4736-8892-4F0D657D0F14}" dt="2020-09-21T11:40:35.875" v="13"/>
          <pc:sldLayoutMkLst>
            <pc:docMk/>
            <pc:sldMasterMk cId="3741110253" sldId="2147483648"/>
            <pc:sldLayoutMk cId="2148820474" sldId="2147483653"/>
          </pc:sldLayoutMkLst>
        </pc:sldLayoutChg>
        <pc:sldLayoutChg chg="mod">
          <pc:chgData name="eskimo soup" userId="e23d0a949b167174" providerId="Windows Live" clId="Web-{78CD4DEF-2D2B-4736-8892-4F0D657D0F14}" dt="2020-09-21T11:40:35.875" v="13"/>
          <pc:sldLayoutMkLst>
            <pc:docMk/>
            <pc:sldMasterMk cId="3741110253" sldId="2147483648"/>
            <pc:sldLayoutMk cId="2664196751" sldId="2147483654"/>
          </pc:sldLayoutMkLst>
        </pc:sldLayoutChg>
        <pc:sldLayoutChg chg="mod">
          <pc:chgData name="eskimo soup" userId="e23d0a949b167174" providerId="Windows Live" clId="Web-{78CD4DEF-2D2B-4736-8892-4F0D657D0F14}" dt="2020-09-21T11:40:35.875" v="13"/>
          <pc:sldLayoutMkLst>
            <pc:docMk/>
            <pc:sldMasterMk cId="3741110253" sldId="2147483648"/>
            <pc:sldLayoutMk cId="1703748564" sldId="2147483655"/>
          </pc:sldLayoutMkLst>
        </pc:sldLayoutChg>
        <pc:sldLayoutChg chg="mod">
          <pc:chgData name="eskimo soup" userId="e23d0a949b167174" providerId="Windows Live" clId="Web-{78CD4DEF-2D2B-4736-8892-4F0D657D0F14}" dt="2020-09-21T11:40:35.875" v="13"/>
          <pc:sldLayoutMkLst>
            <pc:docMk/>
            <pc:sldMasterMk cId="3741110253" sldId="2147483648"/>
            <pc:sldLayoutMk cId="2101019483" sldId="2147483656"/>
          </pc:sldLayoutMkLst>
        </pc:sldLayoutChg>
        <pc:sldLayoutChg chg="mod">
          <pc:chgData name="eskimo soup" userId="e23d0a949b167174" providerId="Windows Live" clId="Web-{78CD4DEF-2D2B-4736-8892-4F0D657D0F14}" dt="2020-09-21T11:40:35.875" v="13"/>
          <pc:sldLayoutMkLst>
            <pc:docMk/>
            <pc:sldMasterMk cId="3741110253" sldId="2147483648"/>
            <pc:sldLayoutMk cId="2341296010" sldId="2147483657"/>
          </pc:sldLayoutMkLst>
        </pc:sldLayoutChg>
        <pc:sldLayoutChg chg="mod">
          <pc:chgData name="eskimo soup" userId="e23d0a949b167174" providerId="Windows Live" clId="Web-{78CD4DEF-2D2B-4736-8892-4F0D657D0F14}" dt="2020-09-21T11:40:35.875" v="13"/>
          <pc:sldLayoutMkLst>
            <pc:docMk/>
            <pc:sldMasterMk cId="3741110253" sldId="2147483648"/>
            <pc:sldLayoutMk cId="872213239" sldId="2147483658"/>
          </pc:sldLayoutMkLst>
        </pc:sldLayoutChg>
        <pc:sldLayoutChg chg="mod">
          <pc:chgData name="eskimo soup" userId="e23d0a949b167174" providerId="Windows Live" clId="Web-{78CD4DEF-2D2B-4736-8892-4F0D657D0F14}" dt="2020-09-21T11:40:35.875" v="13"/>
          <pc:sldLayoutMkLst>
            <pc:docMk/>
            <pc:sldMasterMk cId="3741110253" sldId="2147483648"/>
            <pc:sldLayoutMk cId="2482980165" sldId="2147483659"/>
          </pc:sldLayoutMkLst>
        </pc:sldLayoutChg>
      </pc:sldMasterChg>
    </pc:docChg>
  </pc:docChgLst>
  <pc:docChgLst>
    <pc:chgData name="eskimo soup" userId="e23d0a949b167174" providerId="Windows Live" clId="Web-{913077AE-944C-40A6-B70E-BFF37055FE55}"/>
    <pc:docChg chg="addSld delSld modSld">
      <pc:chgData name="eskimo soup" userId="e23d0a949b167174" providerId="Windows Live" clId="Web-{913077AE-944C-40A6-B70E-BFF37055FE55}" dt="2020-09-23T11:56:09.003" v="59" actId="1076"/>
      <pc:docMkLst>
        <pc:docMk/>
      </pc:docMkLst>
      <pc:sldChg chg="addSp modSp del">
        <pc:chgData name="eskimo soup" userId="e23d0a949b167174" providerId="Windows Live" clId="Web-{913077AE-944C-40A6-B70E-BFF37055FE55}" dt="2020-09-23T11:52:29.218" v="36"/>
        <pc:sldMkLst>
          <pc:docMk/>
          <pc:sldMk cId="3329302904" sldId="260"/>
        </pc:sldMkLst>
        <pc:spChg chg="mod">
          <ac:chgData name="eskimo soup" userId="e23d0a949b167174" providerId="Windows Live" clId="Web-{913077AE-944C-40A6-B70E-BFF37055FE55}" dt="2020-09-23T11:49:15.699" v="25" actId="1076"/>
          <ac:spMkLst>
            <pc:docMk/>
            <pc:sldMk cId="3329302904" sldId="260"/>
            <ac:spMk id="8" creationId="{0F1E6F38-219F-4695-BD54-254AD52FB273}"/>
          </ac:spMkLst>
        </pc:spChg>
        <pc:picChg chg="add mod">
          <ac:chgData name="eskimo soup" userId="e23d0a949b167174" providerId="Windows Live" clId="Web-{913077AE-944C-40A6-B70E-BFF37055FE55}" dt="2020-09-23T11:49:06.309" v="24" actId="1076"/>
          <ac:picMkLst>
            <pc:docMk/>
            <pc:sldMk cId="3329302904" sldId="260"/>
            <ac:picMk id="2" creationId="{384A5185-8F79-490B-AA12-8601D4749120}"/>
          </ac:picMkLst>
        </pc:picChg>
      </pc:sldChg>
      <pc:sldChg chg="addSp modSp">
        <pc:chgData name="eskimo soup" userId="e23d0a949b167174" providerId="Windows Live" clId="Web-{913077AE-944C-40A6-B70E-BFF37055FE55}" dt="2020-09-23T11:56:09.003" v="59" actId="1076"/>
        <pc:sldMkLst>
          <pc:docMk/>
          <pc:sldMk cId="3009923148" sldId="264"/>
        </pc:sldMkLst>
        <pc:spChg chg="mod">
          <ac:chgData name="eskimo soup" userId="e23d0a949b167174" providerId="Windows Live" clId="Web-{913077AE-944C-40A6-B70E-BFF37055FE55}" dt="2020-09-23T11:56:09.003" v="59" actId="1076"/>
          <ac:spMkLst>
            <pc:docMk/>
            <pc:sldMk cId="3009923148" sldId="264"/>
            <ac:spMk id="4" creationId="{1EAF8168-E028-481B-9014-7B614EF16022}"/>
          </ac:spMkLst>
        </pc:spChg>
        <pc:spChg chg="mod">
          <ac:chgData name="eskimo soup" userId="e23d0a949b167174" providerId="Windows Live" clId="Web-{913077AE-944C-40A6-B70E-BFF37055FE55}" dt="2020-09-23T11:54:07.282" v="47" actId="1076"/>
          <ac:spMkLst>
            <pc:docMk/>
            <pc:sldMk cId="3009923148" sldId="264"/>
            <ac:spMk id="8" creationId="{0F1E6F38-219F-4695-BD54-254AD52FB273}"/>
          </ac:spMkLst>
        </pc:spChg>
        <pc:picChg chg="add mod">
          <ac:chgData name="eskimo soup" userId="e23d0a949b167174" providerId="Windows Live" clId="Web-{913077AE-944C-40A6-B70E-BFF37055FE55}" dt="2020-09-23T11:53:57.610" v="46" actId="1076"/>
          <ac:picMkLst>
            <pc:docMk/>
            <pc:sldMk cId="3009923148" sldId="264"/>
            <ac:picMk id="2" creationId="{6E0A8B11-BEC1-40E9-8EAD-DFF58F6F336F}"/>
          </ac:picMkLst>
        </pc:picChg>
        <pc:picChg chg="add mod">
          <ac:chgData name="eskimo soup" userId="e23d0a949b167174" providerId="Windows Live" clId="Web-{913077AE-944C-40A6-B70E-BFF37055FE55}" dt="2020-09-23T11:55:53.987" v="53" actId="1076"/>
          <ac:picMkLst>
            <pc:docMk/>
            <pc:sldMk cId="3009923148" sldId="264"/>
            <ac:picMk id="3" creationId="{C2120FEE-0175-42E6-9C46-2837537233D3}"/>
          </ac:picMkLst>
        </pc:picChg>
      </pc:sldChg>
      <pc:sldChg chg="addSp modSp add replId">
        <pc:chgData name="eskimo soup" userId="e23d0a949b167174" providerId="Windows Live" clId="Web-{913077AE-944C-40A6-B70E-BFF37055FE55}" dt="2020-09-23T11:52:14.655" v="35" actId="1076"/>
        <pc:sldMkLst>
          <pc:docMk/>
          <pc:sldMk cId="2589255307" sldId="265"/>
        </pc:sldMkLst>
        <pc:picChg chg="add mod">
          <ac:chgData name="eskimo soup" userId="e23d0a949b167174" providerId="Windows Live" clId="Web-{913077AE-944C-40A6-B70E-BFF37055FE55}" dt="2020-09-23T11:52:14.655" v="35" actId="1076"/>
          <ac:picMkLst>
            <pc:docMk/>
            <pc:sldMk cId="2589255307" sldId="265"/>
            <ac:picMk id="3" creationId="{27DCE2AA-9F0A-467D-9716-EA65E378B706}"/>
          </ac:picMkLst>
        </pc:picChg>
      </pc:sldChg>
    </pc:docChg>
  </pc:docChgLst>
  <pc:docChgLst>
    <pc:chgData name="eskimo soup" userId="e23d0a949b167174" providerId="LiveId" clId="{1BA3B9D7-A7EA-4E2D-902A-062D8BBE63B3}"/>
    <pc:docChg chg="modSld">
      <pc:chgData name="eskimo soup" userId="e23d0a949b167174" providerId="LiveId" clId="{1BA3B9D7-A7EA-4E2D-902A-062D8BBE63B3}" dt="2020-09-24T11:08:43.286" v="78" actId="20577"/>
      <pc:docMkLst>
        <pc:docMk/>
      </pc:docMkLst>
      <pc:sldChg chg="modSp mod">
        <pc:chgData name="eskimo soup" userId="e23d0a949b167174" providerId="LiveId" clId="{1BA3B9D7-A7EA-4E2D-902A-062D8BBE63B3}" dt="2020-09-24T11:08:43.286" v="78" actId="20577"/>
        <pc:sldMkLst>
          <pc:docMk/>
          <pc:sldMk cId="3849770222" sldId="263"/>
        </pc:sldMkLst>
        <pc:spChg chg="mod">
          <ac:chgData name="eskimo soup" userId="e23d0a949b167174" providerId="LiveId" clId="{1BA3B9D7-A7EA-4E2D-902A-062D8BBE63B3}" dt="2020-09-24T11:08:43.286" v="78" actId="20577"/>
          <ac:spMkLst>
            <pc:docMk/>
            <pc:sldMk cId="3849770222" sldId="263"/>
            <ac:spMk id="15" creationId="{909E52DF-3854-45A0-AFE9-021CE3894AC9}"/>
          </ac:spMkLst>
        </pc:spChg>
      </pc:sldChg>
      <pc:sldChg chg="modSp mod">
        <pc:chgData name="eskimo soup" userId="e23d0a949b167174" providerId="LiveId" clId="{1BA3B9D7-A7EA-4E2D-902A-062D8BBE63B3}" dt="2020-09-24T11:08:22.136" v="77" actId="20577"/>
        <pc:sldMkLst>
          <pc:docMk/>
          <pc:sldMk cId="3009923148" sldId="264"/>
        </pc:sldMkLst>
        <pc:spChg chg="mod">
          <ac:chgData name="eskimo soup" userId="e23d0a949b167174" providerId="LiveId" clId="{1BA3B9D7-A7EA-4E2D-902A-062D8BBE63B3}" dt="2020-09-24T11:08:22.136" v="77" actId="20577"/>
          <ac:spMkLst>
            <pc:docMk/>
            <pc:sldMk cId="3009923148" sldId="264"/>
            <ac:spMk id="8" creationId="{0F1E6F38-219F-4695-BD54-254AD52FB273}"/>
          </ac:spMkLst>
        </pc:spChg>
      </pc:sldChg>
      <pc:sldChg chg="modSp mod">
        <pc:chgData name="eskimo soup" userId="e23d0a949b167174" providerId="LiveId" clId="{1BA3B9D7-A7EA-4E2D-902A-062D8BBE63B3}" dt="2020-09-24T11:08:01.896" v="71" actId="20577"/>
        <pc:sldMkLst>
          <pc:docMk/>
          <pc:sldMk cId="2589255307" sldId="265"/>
        </pc:sldMkLst>
        <pc:spChg chg="mod">
          <ac:chgData name="eskimo soup" userId="e23d0a949b167174" providerId="LiveId" clId="{1BA3B9D7-A7EA-4E2D-902A-062D8BBE63B3}" dt="2020-09-24T11:08:01.896" v="71" actId="20577"/>
          <ac:spMkLst>
            <pc:docMk/>
            <pc:sldMk cId="2589255307" sldId="265"/>
            <ac:spMk id="8" creationId="{0F1E6F38-219F-4695-BD54-254AD52FB273}"/>
          </ac:spMkLst>
        </pc:spChg>
      </pc:sldChg>
    </pc:docChg>
  </pc:docChgLst>
  <pc:docChgLst>
    <pc:chgData name="eskimo soup" userId="e23d0a949b167174" providerId="LiveId" clId="{E5B4C8DD-14DE-4938-85B4-9DECBBFA636A}"/>
    <pc:docChg chg="modSld modMainMaster">
      <pc:chgData name="eskimo soup" userId="e23d0a949b167174" providerId="LiveId" clId="{E5B4C8DD-14DE-4938-85B4-9DECBBFA636A}" dt="2020-09-18T14:52:34.295" v="3"/>
      <pc:docMkLst>
        <pc:docMk/>
      </pc:docMkLst>
      <pc:sldChg chg="setBg">
        <pc:chgData name="eskimo soup" userId="e23d0a949b167174" providerId="LiveId" clId="{E5B4C8DD-14DE-4938-85B4-9DECBBFA636A}" dt="2020-09-18T14:52:31.636" v="2"/>
        <pc:sldMkLst>
          <pc:docMk/>
          <pc:sldMk cId="4146399905" sldId="256"/>
        </pc:sldMkLst>
      </pc:sldChg>
      <pc:sldChg chg="setBg">
        <pc:chgData name="eskimo soup" userId="e23d0a949b167174" providerId="LiveId" clId="{E5B4C8DD-14DE-4938-85B4-9DECBBFA636A}" dt="2020-09-18T14:52:34.295" v="3"/>
        <pc:sldMkLst>
          <pc:docMk/>
          <pc:sldMk cId="2651761749" sldId="258"/>
        </pc:sldMkLst>
      </pc:sldChg>
      <pc:sldChg chg="setBg">
        <pc:chgData name="eskimo soup" userId="e23d0a949b167174" providerId="LiveId" clId="{E5B4C8DD-14DE-4938-85B4-9DECBBFA636A}" dt="2020-09-18T14:52:31.636" v="2"/>
        <pc:sldMkLst>
          <pc:docMk/>
          <pc:sldMk cId="3329302904" sldId="260"/>
        </pc:sldMkLst>
      </pc:sldChg>
      <pc:sldMasterChg chg="setBg modSldLayout">
        <pc:chgData name="eskimo soup" userId="e23d0a949b167174" providerId="LiveId" clId="{E5B4C8DD-14DE-4938-85B4-9DECBBFA636A}" dt="2020-09-18T14:52:31.636" v="2"/>
        <pc:sldMasterMkLst>
          <pc:docMk/>
          <pc:sldMasterMk cId="3741110253" sldId="2147483648"/>
        </pc:sldMasterMkLst>
        <pc:sldLayoutChg chg="setBg">
          <pc:chgData name="eskimo soup" userId="e23d0a949b167174" providerId="LiveId" clId="{E5B4C8DD-14DE-4938-85B4-9DECBBFA636A}" dt="2020-09-18T14:52:31.636" v="2"/>
          <pc:sldLayoutMkLst>
            <pc:docMk/>
            <pc:sldMasterMk cId="3741110253" sldId="2147483648"/>
            <pc:sldLayoutMk cId="3285328617" sldId="2147483649"/>
          </pc:sldLayoutMkLst>
        </pc:sldLayoutChg>
        <pc:sldLayoutChg chg="setBg">
          <pc:chgData name="eskimo soup" userId="e23d0a949b167174" providerId="LiveId" clId="{E5B4C8DD-14DE-4938-85B4-9DECBBFA636A}" dt="2020-09-18T14:52:31.636" v="2"/>
          <pc:sldLayoutMkLst>
            <pc:docMk/>
            <pc:sldMasterMk cId="3741110253" sldId="2147483648"/>
            <pc:sldLayoutMk cId="1980435393" sldId="2147483650"/>
          </pc:sldLayoutMkLst>
        </pc:sldLayoutChg>
        <pc:sldLayoutChg chg="setBg">
          <pc:chgData name="eskimo soup" userId="e23d0a949b167174" providerId="LiveId" clId="{E5B4C8DD-14DE-4938-85B4-9DECBBFA636A}" dt="2020-09-18T14:52:31.636" v="2"/>
          <pc:sldLayoutMkLst>
            <pc:docMk/>
            <pc:sldMasterMk cId="3741110253" sldId="2147483648"/>
            <pc:sldLayoutMk cId="1837322504" sldId="2147483651"/>
          </pc:sldLayoutMkLst>
        </pc:sldLayoutChg>
        <pc:sldLayoutChg chg="setBg">
          <pc:chgData name="eskimo soup" userId="e23d0a949b167174" providerId="LiveId" clId="{E5B4C8DD-14DE-4938-85B4-9DECBBFA636A}" dt="2020-09-18T14:52:31.636" v="2"/>
          <pc:sldLayoutMkLst>
            <pc:docMk/>
            <pc:sldMasterMk cId="3741110253" sldId="2147483648"/>
            <pc:sldLayoutMk cId="119857929" sldId="2147483652"/>
          </pc:sldLayoutMkLst>
        </pc:sldLayoutChg>
        <pc:sldLayoutChg chg="setBg">
          <pc:chgData name="eskimo soup" userId="e23d0a949b167174" providerId="LiveId" clId="{E5B4C8DD-14DE-4938-85B4-9DECBBFA636A}" dt="2020-09-18T14:52:31.636" v="2"/>
          <pc:sldLayoutMkLst>
            <pc:docMk/>
            <pc:sldMasterMk cId="3741110253" sldId="2147483648"/>
            <pc:sldLayoutMk cId="2148820474" sldId="2147483653"/>
          </pc:sldLayoutMkLst>
        </pc:sldLayoutChg>
        <pc:sldLayoutChg chg="setBg">
          <pc:chgData name="eskimo soup" userId="e23d0a949b167174" providerId="LiveId" clId="{E5B4C8DD-14DE-4938-85B4-9DECBBFA636A}" dt="2020-09-18T14:52:31.636" v="2"/>
          <pc:sldLayoutMkLst>
            <pc:docMk/>
            <pc:sldMasterMk cId="3741110253" sldId="2147483648"/>
            <pc:sldLayoutMk cId="2664196751" sldId="2147483654"/>
          </pc:sldLayoutMkLst>
        </pc:sldLayoutChg>
        <pc:sldLayoutChg chg="setBg">
          <pc:chgData name="eskimo soup" userId="e23d0a949b167174" providerId="LiveId" clId="{E5B4C8DD-14DE-4938-85B4-9DECBBFA636A}" dt="2020-09-18T14:52:31.636" v="2"/>
          <pc:sldLayoutMkLst>
            <pc:docMk/>
            <pc:sldMasterMk cId="3741110253" sldId="2147483648"/>
            <pc:sldLayoutMk cId="1703748564" sldId="2147483655"/>
          </pc:sldLayoutMkLst>
        </pc:sldLayoutChg>
        <pc:sldLayoutChg chg="setBg">
          <pc:chgData name="eskimo soup" userId="e23d0a949b167174" providerId="LiveId" clId="{E5B4C8DD-14DE-4938-85B4-9DECBBFA636A}" dt="2020-09-18T14:52:31.636" v="2"/>
          <pc:sldLayoutMkLst>
            <pc:docMk/>
            <pc:sldMasterMk cId="3741110253" sldId="2147483648"/>
            <pc:sldLayoutMk cId="2101019483" sldId="2147483656"/>
          </pc:sldLayoutMkLst>
        </pc:sldLayoutChg>
        <pc:sldLayoutChg chg="setBg">
          <pc:chgData name="eskimo soup" userId="e23d0a949b167174" providerId="LiveId" clId="{E5B4C8DD-14DE-4938-85B4-9DECBBFA636A}" dt="2020-09-18T14:52:31.636" v="2"/>
          <pc:sldLayoutMkLst>
            <pc:docMk/>
            <pc:sldMasterMk cId="3741110253" sldId="2147483648"/>
            <pc:sldLayoutMk cId="2341296010" sldId="2147483657"/>
          </pc:sldLayoutMkLst>
        </pc:sldLayoutChg>
        <pc:sldLayoutChg chg="setBg">
          <pc:chgData name="eskimo soup" userId="e23d0a949b167174" providerId="LiveId" clId="{E5B4C8DD-14DE-4938-85B4-9DECBBFA636A}" dt="2020-09-18T14:52:31.636" v="2"/>
          <pc:sldLayoutMkLst>
            <pc:docMk/>
            <pc:sldMasterMk cId="3741110253" sldId="2147483648"/>
            <pc:sldLayoutMk cId="872213239" sldId="2147483658"/>
          </pc:sldLayoutMkLst>
        </pc:sldLayoutChg>
        <pc:sldLayoutChg chg="setBg">
          <pc:chgData name="eskimo soup" userId="e23d0a949b167174" providerId="LiveId" clId="{E5B4C8DD-14DE-4938-85B4-9DECBBFA636A}" dt="2020-09-18T14:52:31.636" v="2"/>
          <pc:sldLayoutMkLst>
            <pc:docMk/>
            <pc:sldMasterMk cId="3741110253" sldId="2147483648"/>
            <pc:sldLayoutMk cId="2482980165"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43C1-0681-481A-9EA9-0F537110E3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DD92B8-3818-41C2-A5F5-6E2178AD74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285FDBA-9A44-4CF7-93EE-471EEDCFAD2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2D92BB57-DE7C-4AC0-903B-6B5ECA2F24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C49A94-A7A2-43F7-B95F-AF32A758287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3285328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4D301-E144-44E5-BE1D-466027B2074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213633-C516-425F-B527-E2D7FA609C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8D8312-8EB1-4A19-BDDD-69F8A6DE3F8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4422E383-70D6-4CDE-A61E-798D25AD2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C72796-BF94-44B9-B4B5-FFE330CE840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87221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6AC7BA-5275-4176-8DFA-C755EE155F7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5784F1-8965-4E11-9EA3-6D568E0942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970059-FFBC-4471-8A92-3BAD87C6ADBF}"/>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539BE7A9-DA74-478F-AEC9-008C62438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CB9CA1-CB07-48FD-A193-00F8BABE727C}"/>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482980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4F5B9-E198-4080-A58E-C8927E64B0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337872-0EDD-497F-BAAD-2A08F9938F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2C677C-050A-46B4-B022-135563120AC0}"/>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11E0C10A-E7B9-4C22-9B61-96FF541867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E11652-5B05-4C11-85A0-E17A56ACBC87}"/>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980435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4C4AD-5E63-443E-B4D6-5B72961188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5EBB23F-BE34-433F-B15A-5B4DBF168D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89988-00D3-49E9-811D-8D9834389F4A}"/>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0EC36241-02D0-41BE-B6DF-9EACAA7E97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8B385D-29BD-48C2-8C30-18B8890B0D1B}"/>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83732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AF774-41B8-4CCE-A6C2-8A963C916B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350C2B-50BC-4CE0-9B62-326F1F993B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E79B14-3A5E-4306-ABF1-04474C9C39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EF123D-7CB6-4118-9CAE-D0F2302AAF31}"/>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B948F49D-27A5-4003-B7C7-1D5686AA77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7EE058-61D5-4B12-A002-6A6BD5CC7CD6}"/>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1985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0F161-A200-4494-BCF5-1FEA2EC4190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8337D6-C9B1-4C33-83A9-6F67AC29BF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CD232C-2CF4-4DAC-BCC5-6C2A51429E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4E9290-9AE3-4871-B5E9-3BFCEB5D00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9624EC-6206-4E41-B8CE-51927A1496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D44D66-06C2-486A-8B06-B48665971203}"/>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8" name="Footer Placeholder 7">
            <a:extLst>
              <a:ext uri="{FF2B5EF4-FFF2-40B4-BE49-F238E27FC236}">
                <a16:creationId xmlns:a16="http://schemas.microsoft.com/office/drawing/2014/main" id="{6C735114-9501-4610-ABA2-7998AA84FE2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28B544-3549-4FF9-B84D-E50352B98E33}"/>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48820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8E981-D0A4-4070-B3CA-475CDD748D1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16DF9E-1F9D-4F61-9C0A-7330B070070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4" name="Footer Placeholder 3">
            <a:extLst>
              <a:ext uri="{FF2B5EF4-FFF2-40B4-BE49-F238E27FC236}">
                <a16:creationId xmlns:a16="http://schemas.microsoft.com/office/drawing/2014/main" id="{9220AA5D-0FBB-4D53-B35C-7A21D11FB2A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4CABEF-BE54-4511-83A1-63F6D7817308}"/>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664196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09F786-43FD-47C2-A4CD-BD512CF8563C}"/>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3" name="Footer Placeholder 2">
            <a:extLst>
              <a:ext uri="{FF2B5EF4-FFF2-40B4-BE49-F238E27FC236}">
                <a16:creationId xmlns:a16="http://schemas.microsoft.com/office/drawing/2014/main" id="{372A21CE-68BF-4E5D-9896-982ACAFCCF3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4FC8BA4-7235-4F18-82A9-5E4AFC51F614}"/>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1703748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81E8B-9D21-49AC-944C-AC33AEFD8B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1C0B23C-4B09-4C01-8AB3-AC232E7A4F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6108B4E-9B31-4270-AA26-9ACDAEF122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2FA1AA-992D-4B2D-9D25-9CBBD8C9BDFE}"/>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C69A3825-2F7A-4791-9E5E-807F0BEA8A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117F23-8164-4C44-92C8-DB3D3B88F865}"/>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10101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2BD7-696E-489D-9D3C-B0CC64CB16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AE8FFC9-1E15-4DF0-A2D3-39E598DC5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881DCD-234A-4C87-A6BB-745C9F8CE0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75065-E144-4136-AE57-5E93DF8668C6}"/>
              </a:ext>
            </a:extLst>
          </p:cNvPr>
          <p:cNvSpPr>
            <a:spLocks noGrp="1"/>
          </p:cNvSpPr>
          <p:nvPr>
            <p:ph type="dt" sz="half" idx="10"/>
          </p:nvPr>
        </p:nvSpPr>
        <p:spPr/>
        <p:txBody>
          <a:bodyPr/>
          <a:lstStyle/>
          <a:p>
            <a:fld id="{B1C9CF12-7243-4101-A15D-C8D37B1053B1}" type="datetimeFigureOut">
              <a:rPr lang="en-GB" smtClean="0"/>
              <a:t>24/09/2020</a:t>
            </a:fld>
            <a:endParaRPr lang="en-GB"/>
          </a:p>
        </p:txBody>
      </p:sp>
      <p:sp>
        <p:nvSpPr>
          <p:cNvPr id="6" name="Footer Placeholder 5">
            <a:extLst>
              <a:ext uri="{FF2B5EF4-FFF2-40B4-BE49-F238E27FC236}">
                <a16:creationId xmlns:a16="http://schemas.microsoft.com/office/drawing/2014/main" id="{809D03EB-76B7-465F-BB13-587071C9EE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1E531CD-A665-4643-AFD4-FB558991D930}"/>
              </a:ext>
            </a:extLst>
          </p:cNvPr>
          <p:cNvSpPr>
            <a:spLocks noGrp="1"/>
          </p:cNvSpPr>
          <p:nvPr>
            <p:ph type="sldNum" sz="quarter" idx="12"/>
          </p:nvPr>
        </p:nvSpPr>
        <p:spPr/>
        <p:txBody>
          <a:bodyPr/>
          <a:lstStyle/>
          <a:p>
            <a:fld id="{1C83524C-D470-4FE4-BB46-66324E6E86D7}" type="slidenum">
              <a:rPr lang="en-GB" smtClean="0"/>
              <a:t>‹#›</a:t>
            </a:fld>
            <a:endParaRPr lang="en-GB"/>
          </a:p>
        </p:txBody>
      </p:sp>
    </p:spTree>
    <p:extLst>
      <p:ext uri="{BB962C8B-B14F-4D97-AF65-F5344CB8AC3E}">
        <p14:creationId xmlns:p14="http://schemas.microsoft.com/office/powerpoint/2010/main" val="2341296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4661F4-ECB7-4471-A96E-2BE53ED9D6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AC7549-2652-41D0-9312-21C7E6349D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6774CF-A18A-417E-9944-257076032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C9CF12-7243-4101-A15D-C8D37B1053B1}" type="datetimeFigureOut">
              <a:rPr lang="en-GB" smtClean="0"/>
              <a:t>24/09/2020</a:t>
            </a:fld>
            <a:endParaRPr lang="en-GB"/>
          </a:p>
        </p:txBody>
      </p:sp>
      <p:sp>
        <p:nvSpPr>
          <p:cNvPr id="5" name="Footer Placeholder 4">
            <a:extLst>
              <a:ext uri="{FF2B5EF4-FFF2-40B4-BE49-F238E27FC236}">
                <a16:creationId xmlns:a16="http://schemas.microsoft.com/office/drawing/2014/main" id="{63711CF7-940B-4CCC-96E9-D5C66FDA5F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46A04B-D8AD-4519-BEA4-450CFDE97F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3524C-D470-4FE4-BB46-66324E6E86D7}" type="slidenum">
              <a:rPr lang="en-GB" smtClean="0"/>
              <a:t>‹#›</a:t>
            </a:fld>
            <a:endParaRPr lang="en-GB"/>
          </a:p>
        </p:txBody>
      </p:sp>
    </p:spTree>
    <p:extLst>
      <p:ext uri="{BB962C8B-B14F-4D97-AF65-F5344CB8AC3E}">
        <p14:creationId xmlns:p14="http://schemas.microsoft.com/office/powerpoint/2010/main" val="3741110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chimneykid.co.uk/"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E258C5C4-B101-4160-957F-A8169BC5AF4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28" y="-3952"/>
            <a:ext cx="5207641" cy="3670588"/>
          </a:xfrm>
          <a:prstGeom prst="rect">
            <a:avLst/>
          </a:prstGeom>
        </p:spPr>
      </p:pic>
      <p:sp>
        <p:nvSpPr>
          <p:cNvPr id="9" name="TextBox 8">
            <a:extLst>
              <a:ext uri="{FF2B5EF4-FFF2-40B4-BE49-F238E27FC236}">
                <a16:creationId xmlns:a16="http://schemas.microsoft.com/office/drawing/2014/main" id="{627A3037-EAC5-4A7B-A703-43988DAA5A84}"/>
              </a:ext>
            </a:extLst>
          </p:cNvPr>
          <p:cNvSpPr txBox="1"/>
          <p:nvPr/>
        </p:nvSpPr>
        <p:spPr>
          <a:xfrm>
            <a:off x="-674281" y="3194852"/>
            <a:ext cx="14083448" cy="3539430"/>
          </a:xfrm>
          <a:prstGeom prst="rect">
            <a:avLst/>
          </a:prstGeom>
          <a:noFill/>
        </p:spPr>
        <p:txBody>
          <a:bodyPr wrap="square" lIns="91440" tIns="45720" rIns="91440" bIns="45720" anchor="t">
            <a:spAutoFit/>
          </a:bodyPr>
          <a:lstStyle/>
          <a:p>
            <a:pPr algn="ctr"/>
            <a:r>
              <a:rPr lang="en-GB" sz="6000" b="1" dirty="0">
                <a:effectLst/>
                <a:latin typeface="Calibri"/>
                <a:ea typeface="Calibri" panose="020F0502020204030204" pitchFamily="34" charset="0"/>
                <a:cs typeface="Calibri"/>
              </a:rPr>
              <a:t>Smoking Poster Design</a:t>
            </a:r>
          </a:p>
          <a:p>
            <a:pPr algn="ctr"/>
            <a:r>
              <a:rPr lang="en-GB" sz="6000" b="1" dirty="0">
                <a:latin typeface="Calibri"/>
                <a:ea typeface="Calibri" panose="020F0502020204030204" pitchFamily="34" charset="0"/>
                <a:cs typeface="Calibri"/>
              </a:rPr>
              <a:t>(KS3)</a:t>
            </a:r>
            <a:br>
              <a:rPr lang="en-GB" sz="5400" b="1" dirty="0">
                <a:effectLst/>
                <a:latin typeface="Calibri" panose="020F0502020204030204" pitchFamily="34" charset="0"/>
                <a:ea typeface="Calibri" panose="020F0502020204030204" pitchFamily="34" charset="0"/>
                <a:cs typeface="Calibri" panose="020F0502020204030204" pitchFamily="34" charset="0"/>
              </a:rPr>
            </a:br>
            <a:br>
              <a:rPr lang="en-GB" sz="5400" dirty="0">
                <a:effectLst/>
                <a:latin typeface="Calibri" panose="020F0502020204030204" pitchFamily="34" charset="0"/>
                <a:ea typeface="Calibri" panose="020F0502020204030204" pitchFamily="34" charset="0"/>
                <a:cs typeface="Times New Roman" panose="02020603050405020304" pitchFamily="18" charset="0"/>
              </a:rPr>
            </a:br>
            <a:endParaRPr lang="en-GB" sz="5000" dirty="0"/>
          </a:p>
        </p:txBody>
      </p:sp>
      <p:pic>
        <p:nvPicPr>
          <p:cNvPr id="12" name="Picture 11" descr="A picture containing food&#10;&#10;Description automatically generated">
            <a:extLst>
              <a:ext uri="{FF2B5EF4-FFF2-40B4-BE49-F238E27FC236}">
                <a16:creationId xmlns:a16="http://schemas.microsoft.com/office/drawing/2014/main" id="{0D4B20F7-F040-4A8E-9F49-06F6A8CE5614}"/>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a:off x="0" y="5329059"/>
            <a:ext cx="7889240" cy="1534160"/>
          </a:xfrm>
          <a:prstGeom prst="rect">
            <a:avLst/>
          </a:prstGeom>
          <a:ln>
            <a:noFill/>
          </a:ln>
          <a:extLst>
            <a:ext uri="{53640926-AAD7-44D8-BBD7-CCE9431645EC}">
              <a14:shadowObscured xmlns:a14="http://schemas.microsoft.com/office/drawing/2010/main"/>
            </a:ext>
          </a:extLst>
        </p:spPr>
      </p:pic>
      <p:pic>
        <p:nvPicPr>
          <p:cNvPr id="14" name="Picture 13" descr="A picture containing food&#10;&#10;Description automatically generated">
            <a:extLst>
              <a:ext uri="{FF2B5EF4-FFF2-40B4-BE49-F238E27FC236}">
                <a16:creationId xmlns:a16="http://schemas.microsoft.com/office/drawing/2014/main" id="{186C8C04-717A-4468-8654-54661013BF3B}"/>
              </a:ext>
            </a:extLst>
          </p:cNvPr>
          <p:cNvPicPr/>
          <p:nvPr/>
        </p:nvPicPr>
        <p:blipFill rotWithShape="1">
          <a:blip r:embed="rId3" cstate="print">
            <a:extLst>
              <a:ext uri="{28A0092B-C50C-407E-A947-70E740481C1C}">
                <a14:useLocalDpi xmlns:a14="http://schemas.microsoft.com/office/drawing/2010/main" val="0"/>
              </a:ext>
            </a:extLst>
          </a:blip>
          <a:srcRect l="399" t="10429" r="955" b="41777"/>
          <a:stretch/>
        </p:blipFill>
        <p:spPr bwMode="auto">
          <a:xfrm>
            <a:off x="7822996" y="5613125"/>
            <a:ext cx="7889240" cy="1534160"/>
          </a:xfrm>
          <a:prstGeom prst="rect">
            <a:avLst/>
          </a:prstGeom>
          <a:ln>
            <a:noFill/>
          </a:ln>
          <a:extLst>
            <a:ext uri="{53640926-AAD7-44D8-BBD7-CCE9431645EC}">
              <a14:shadowObscured xmlns:a14="http://schemas.microsoft.com/office/drawing/2010/main"/>
            </a:ext>
          </a:extLst>
        </p:spPr>
      </p:pic>
      <p:pic>
        <p:nvPicPr>
          <p:cNvPr id="2" name="Picture 1" descr="A picture containing lamp, food, light&#10;&#10;Description automatically generated">
            <a:extLst>
              <a:ext uri="{FF2B5EF4-FFF2-40B4-BE49-F238E27FC236}">
                <a16:creationId xmlns:a16="http://schemas.microsoft.com/office/drawing/2014/main" id="{A152003E-2D97-4D85-BAD3-787630B37B0F}"/>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7069479" y="34231"/>
            <a:ext cx="4048414" cy="3158956"/>
          </a:xfrm>
          <a:prstGeom prst="rect">
            <a:avLst/>
          </a:prstGeom>
        </p:spPr>
      </p:pic>
      <p:sp>
        <p:nvSpPr>
          <p:cNvPr id="3" name="TextBox 2">
            <a:extLst>
              <a:ext uri="{FF2B5EF4-FFF2-40B4-BE49-F238E27FC236}">
                <a16:creationId xmlns:a16="http://schemas.microsoft.com/office/drawing/2014/main" id="{DD1B626E-858F-45F4-AF8F-50DBDD349BCB}"/>
              </a:ext>
            </a:extLst>
          </p:cNvPr>
          <p:cNvSpPr txBox="1"/>
          <p:nvPr/>
        </p:nvSpPr>
        <p:spPr>
          <a:xfrm>
            <a:off x="4373480" y="5245768"/>
            <a:ext cx="398646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b="1"/>
              <a:t>Suggested duration: </a:t>
            </a:r>
            <a:r>
              <a:rPr lang="en-GB"/>
              <a:t>50 to 60 minutes</a:t>
            </a:r>
            <a:endParaRPr lang="en-US"/>
          </a:p>
        </p:txBody>
      </p:sp>
    </p:spTree>
    <p:extLst>
      <p:ext uri="{BB962C8B-B14F-4D97-AF65-F5344CB8AC3E}">
        <p14:creationId xmlns:p14="http://schemas.microsoft.com/office/powerpoint/2010/main" val="2651761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614430" y="-4454"/>
            <a:ext cx="10972801" cy="7239931"/>
          </a:xfrm>
          <a:prstGeom prst="rect">
            <a:avLst/>
          </a:prstGeom>
          <a:noFill/>
        </p:spPr>
        <p:txBody>
          <a:bodyPr wrap="square" lIns="91440" tIns="45720" rIns="91440" bIns="45720" rtlCol="0" anchor="t">
            <a:spAutoFit/>
          </a:bodyPr>
          <a:lstStyle/>
          <a:p>
            <a:pPr algn="just">
              <a:lnSpc>
                <a:spcPct val="107000"/>
              </a:lnSpc>
              <a:spcBef>
                <a:spcPts val="800"/>
              </a:spcBef>
              <a:spcAft>
                <a:spcPts val="800"/>
              </a:spcAft>
            </a:pPr>
            <a:endParaRPr lang="en-GB" sz="1800" b="1" dirty="0">
              <a:effectLst/>
              <a:latin typeface="Calibri" panose="020F0502020204030204" pitchFamily="34" charset="0"/>
              <a:ea typeface="Calibri" panose="020F0502020204030204" pitchFamily="34" charset="0"/>
              <a:cs typeface="Calibri"/>
            </a:endParaRPr>
          </a:p>
          <a:p>
            <a:pPr>
              <a:lnSpc>
                <a:spcPct val="115000"/>
              </a:lnSpc>
              <a:spcAft>
                <a:spcPts val="800"/>
              </a:spcAft>
            </a:pP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800"/>
              </a:spcBef>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800" b="1" dirty="0">
                <a:solidFill>
                  <a:srgbClr val="000000"/>
                </a:solidFill>
                <a:effectLst/>
                <a:latin typeface="Calibri"/>
                <a:ea typeface="Calibri" panose="020F0502020204030204" pitchFamily="34" charset="0"/>
                <a:cs typeface="Times New Roman"/>
              </a:rPr>
              <a:t>Let’s get creative!</a:t>
            </a:r>
            <a:r>
              <a:rPr lang="en-GB" b="1" dirty="0">
                <a:solidFill>
                  <a:srgbClr val="000000"/>
                </a:solidFill>
                <a:latin typeface="Calibri"/>
                <a:ea typeface="Calibri" panose="020F0502020204030204" pitchFamily="34" charset="0"/>
                <a:cs typeface="Times New Roman"/>
              </a:rPr>
              <a:t> </a:t>
            </a:r>
            <a:endParaRPr lang="en-GB" dirty="0">
              <a:solidFill>
                <a:srgbClr val="000000"/>
              </a:solidFill>
              <a:latin typeface="Calibri"/>
              <a:ea typeface="Calibri" panose="020F0502020204030204" pitchFamily="34" charset="0"/>
              <a:cs typeface="Times New Roman" panose="02020603050405020304" pitchFamily="18" charset="0"/>
            </a:endParaRPr>
          </a:p>
          <a:p>
            <a:pPr marL="342900" lvl="0" indent="-342900">
              <a:lnSpc>
                <a:spcPct val="115000"/>
              </a:lnSpc>
              <a:spcAft>
                <a:spcPts val="800"/>
              </a:spcAft>
              <a:buAutoNum type="arabicPeriod"/>
            </a:pPr>
            <a:r>
              <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First, think of a title for your poster, something that will grab people’s attention. Be imaginative and think of what would grab your attention.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buAutoNum type="arabicPeriod"/>
            </a:pPr>
            <a:r>
              <a:rPr lang="en-GB" sz="1800" dirty="0">
                <a:solidFill>
                  <a:srgbClr val="000000"/>
                </a:solidFill>
                <a:effectLst/>
                <a:latin typeface="Calibri"/>
                <a:ea typeface="Calibri" panose="020F0502020204030204" pitchFamily="34" charset="0"/>
                <a:cs typeface="Times New Roman"/>
              </a:rPr>
              <a:t>Then, decide what the poster should include and how you are going to present your message. You can use the Chimney Kid website to help you decide on the key message. For example, will your message be that smoking is bad for your health? The cost of smoking? Environmental issues caused by smoking?</a:t>
            </a:r>
            <a:r>
              <a:rPr lang="en-GB" dirty="0">
                <a:solidFill>
                  <a:srgbClr val="000000"/>
                </a:solidFill>
                <a:latin typeface="Calibri"/>
                <a:ea typeface="Calibri" panose="020F0502020204030204" pitchFamily="34" charset="0"/>
                <a:cs typeface="Times New Roman"/>
              </a:rPr>
              <a:t> </a:t>
            </a:r>
            <a:r>
              <a:rPr lang="en-GB" sz="1800" dirty="0">
                <a:solidFill>
                  <a:srgbClr val="000000"/>
                </a:solidFill>
                <a:effectLst/>
                <a:latin typeface="Calibri"/>
                <a:ea typeface="Calibri" panose="020F0502020204030204" pitchFamily="34" charset="0"/>
                <a:cs typeface="Times New Roman"/>
              </a:rPr>
              <a:t> </a:t>
            </a:r>
            <a:r>
              <a:rPr lang="en-GB" sz="1800" i="1" dirty="0">
                <a:solidFill>
                  <a:srgbClr val="808080"/>
                </a:solidFill>
                <a:effectLst/>
                <a:latin typeface="Calibri"/>
                <a:ea typeface="Calibri" panose="020F0502020204030204" pitchFamily="34" charset="0"/>
                <a:cs typeface="Times New Roman"/>
              </a:rPr>
              <a:t>Top tip:</a:t>
            </a:r>
            <a:r>
              <a:rPr lang="en-GB" i="1" dirty="0">
                <a:solidFill>
                  <a:srgbClr val="808080"/>
                </a:solidFill>
                <a:latin typeface="Calibri"/>
                <a:ea typeface="Calibri" panose="020F0502020204030204" pitchFamily="34" charset="0"/>
                <a:cs typeface="Times New Roman"/>
              </a:rPr>
              <a:t> </a:t>
            </a:r>
            <a:r>
              <a:rPr lang="en-GB" sz="1800" i="1" dirty="0">
                <a:solidFill>
                  <a:srgbClr val="808080"/>
                </a:solidFill>
                <a:effectLst/>
                <a:latin typeface="Calibri"/>
                <a:ea typeface="Calibri" panose="020F0502020204030204" pitchFamily="34" charset="0"/>
                <a:cs typeface="Times New Roman"/>
              </a:rPr>
              <a:t> there are lots of facts you can use on the website under the ‘Diary’ section!</a:t>
            </a:r>
            <a:endParaRPr lang="en-GB" sz="1800" dirty="0">
              <a:effectLst/>
              <a:latin typeface="Calibri"/>
              <a:ea typeface="Calibri" panose="020F0502020204030204" pitchFamily="34" charset="0"/>
              <a:cs typeface="Times New Roman"/>
            </a:endParaRPr>
          </a:p>
          <a:p>
            <a:pPr marL="342900" indent="-342900">
              <a:lnSpc>
                <a:spcPct val="115000"/>
              </a:lnSpc>
              <a:spcAft>
                <a:spcPts val="800"/>
              </a:spcAft>
              <a:buAutoNum type="arabicPeriod"/>
            </a:pPr>
            <a:r>
              <a:rPr lang="en-GB" sz="1800" dirty="0">
                <a:solidFill>
                  <a:srgbClr val="000000"/>
                </a:solidFill>
                <a:effectLst/>
                <a:latin typeface="Calibri"/>
                <a:ea typeface="Calibri" panose="020F0502020204030204" pitchFamily="34" charset="0"/>
                <a:cs typeface="Times New Roman"/>
              </a:rPr>
              <a:t>Next up, it’s time to get creative! Whether you’re designing your poster on a computer or by hand, try and make it bright and eye catching. You can add any images or colours that you think will work well for your message.</a:t>
            </a:r>
            <a:r>
              <a:rPr lang="en-GB" dirty="0">
                <a:solidFill>
                  <a:srgbClr val="000000"/>
                </a:solidFill>
                <a:latin typeface="Calibri"/>
                <a:ea typeface="Calibri" panose="020F0502020204030204" pitchFamily="34" charset="0"/>
                <a:cs typeface="Times New Roman"/>
              </a:rPr>
              <a:t> </a:t>
            </a:r>
            <a:r>
              <a:rPr lang="en-GB" sz="1800" dirty="0">
                <a:solidFill>
                  <a:srgbClr val="000000"/>
                </a:solidFill>
                <a:effectLst/>
                <a:latin typeface="Calibri"/>
                <a:ea typeface="Calibri" panose="020F0502020204030204" pitchFamily="34" charset="0"/>
                <a:cs typeface="Times New Roman"/>
              </a:rPr>
              <a:t> </a:t>
            </a:r>
            <a:r>
              <a:rPr lang="en-GB" sz="1800" i="1" dirty="0">
                <a:solidFill>
                  <a:srgbClr val="808080"/>
                </a:solidFill>
                <a:effectLst/>
                <a:latin typeface="Calibri"/>
                <a:ea typeface="Calibri" panose="020F0502020204030204" pitchFamily="34" charset="0"/>
                <a:cs typeface="Times New Roman"/>
              </a:rPr>
              <a:t>Top tip:</a:t>
            </a:r>
            <a:r>
              <a:rPr lang="en-GB" i="1" dirty="0">
                <a:solidFill>
                  <a:srgbClr val="808080"/>
                </a:solidFill>
                <a:latin typeface="Calibri"/>
                <a:ea typeface="Calibri" panose="020F0502020204030204" pitchFamily="34" charset="0"/>
                <a:cs typeface="Times New Roman"/>
              </a:rPr>
              <a:t> </a:t>
            </a:r>
            <a:r>
              <a:rPr lang="en-GB" sz="1800" i="1" dirty="0">
                <a:solidFill>
                  <a:srgbClr val="808080"/>
                </a:solidFill>
                <a:effectLst/>
                <a:latin typeface="Calibri"/>
                <a:ea typeface="Calibri" panose="020F0502020204030204" pitchFamily="34" charset="0"/>
                <a:cs typeface="Times New Roman"/>
              </a:rPr>
              <a:t>think of the things you like to see and what catches your eye. After all, your poster is aimed at other people your age!</a:t>
            </a:r>
            <a:endParaRPr lang="en-GB" sz="1800" dirty="0">
              <a:effectLst/>
              <a:latin typeface="Calibri"/>
              <a:ea typeface="Calibri" panose="020F0502020204030204" pitchFamily="34" charset="0"/>
              <a:cs typeface="Times New Roman"/>
            </a:endParaRPr>
          </a:p>
          <a:p>
            <a:pPr>
              <a:lnSpc>
                <a:spcPct val="115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en-GB" dirty="0"/>
          </a:p>
        </p:txBody>
      </p:sp>
      <p:pic>
        <p:nvPicPr>
          <p:cNvPr id="2" name="Picture 1" descr="A picture containing food&#10;&#10;Description automatically generated">
            <a:extLst>
              <a:ext uri="{FF2B5EF4-FFF2-40B4-BE49-F238E27FC236}">
                <a16:creationId xmlns:a16="http://schemas.microsoft.com/office/drawing/2014/main" id="{384A5185-8F79-490B-AA12-8601D4749120}"/>
              </a:ext>
            </a:extLst>
          </p:cNvPr>
          <p:cNvPicPr/>
          <p:nvPr/>
        </p:nvPicPr>
        <p:blipFill rotWithShape="1">
          <a:blip r:embed="rId2" cstate="print">
            <a:extLst>
              <a:ext uri="{28A0092B-C50C-407E-A947-70E740481C1C}">
                <a14:useLocalDpi xmlns:a14="http://schemas.microsoft.com/office/drawing/2010/main" val="0"/>
              </a:ext>
            </a:extLst>
          </a:blip>
          <a:srcRect l="399" t="10429" r="955" b="41777"/>
          <a:stretch/>
        </p:blipFill>
        <p:spPr bwMode="auto">
          <a:xfrm rot="20640000">
            <a:off x="3590052" y="4921001"/>
            <a:ext cx="9068774" cy="3016405"/>
          </a:xfrm>
          <a:prstGeom prst="rect">
            <a:avLst/>
          </a:prstGeom>
          <a:ln>
            <a:noFill/>
          </a:ln>
          <a:extLst>
            <a:ext uri="{53640926-AAD7-44D8-BBD7-CCE9431645EC}">
              <a14:shadowObscured xmlns:a14="http://schemas.microsoft.com/office/drawing/2010/main"/>
            </a:ext>
          </a:extLst>
        </p:spPr>
      </p:pic>
      <p:pic>
        <p:nvPicPr>
          <p:cNvPr id="3" name="Picture 3" descr="A picture containing food&#10;&#10;Description automatically generated">
            <a:extLst>
              <a:ext uri="{FF2B5EF4-FFF2-40B4-BE49-F238E27FC236}">
                <a16:creationId xmlns:a16="http://schemas.microsoft.com/office/drawing/2014/main" id="{27DCE2AA-9F0A-467D-9716-EA65E378B706}"/>
              </a:ext>
            </a:extLst>
          </p:cNvPr>
          <p:cNvPicPr>
            <a:picLocks noChangeAspect="1"/>
          </p:cNvPicPr>
          <p:nvPr/>
        </p:nvPicPr>
        <p:blipFill>
          <a:blip r:embed="rId3"/>
          <a:stretch>
            <a:fillRect/>
          </a:stretch>
        </p:blipFill>
        <p:spPr>
          <a:xfrm flipH="1">
            <a:off x="9445504" y="4701436"/>
            <a:ext cx="1380280" cy="2235896"/>
          </a:xfrm>
          <a:prstGeom prst="rect">
            <a:avLst/>
          </a:prstGeom>
        </p:spPr>
      </p:pic>
    </p:spTree>
    <p:extLst>
      <p:ext uri="{BB962C8B-B14F-4D97-AF65-F5344CB8AC3E}">
        <p14:creationId xmlns:p14="http://schemas.microsoft.com/office/powerpoint/2010/main" val="2589255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F1E6F38-219F-4695-BD54-254AD52FB273}"/>
              </a:ext>
            </a:extLst>
          </p:cNvPr>
          <p:cNvSpPr txBox="1"/>
          <p:nvPr/>
        </p:nvSpPr>
        <p:spPr>
          <a:xfrm>
            <a:off x="946154" y="1804059"/>
            <a:ext cx="10573305" cy="4303358"/>
          </a:xfrm>
          <a:prstGeom prst="rect">
            <a:avLst/>
          </a:prstGeom>
          <a:noFill/>
        </p:spPr>
        <p:txBody>
          <a:bodyPr wrap="square" lIns="91440" tIns="45720" rIns="91440" bIns="45720" rtlCol="0" anchor="t">
            <a:spAutoFit/>
          </a:bodyPr>
          <a:lstStyle/>
          <a:p>
            <a:pPr>
              <a:lnSpc>
                <a:spcPct val="107000"/>
              </a:lnSpc>
              <a:spcBef>
                <a:spcPts val="800"/>
              </a:spcBef>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Share your design!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800" dirty="0">
                <a:solidFill>
                  <a:srgbClr val="000000"/>
                </a:solidFill>
                <a:effectLst/>
                <a:latin typeface="Calibri"/>
                <a:ea typeface="Calibri" panose="020F0502020204030204" pitchFamily="34" charset="0"/>
                <a:cs typeface="Times New Roman"/>
              </a:rPr>
              <a:t>Once you have completed your poster, get into pairs and show each other your poster designs. Talk about what you think works well for each poster. Ask each other questions about the designs and the decisions you have made and see if you can find ways to make them even better!</a:t>
            </a:r>
            <a:endParaRPr lang="en-GB" sz="1800" dirty="0">
              <a:effectLst/>
              <a:latin typeface="Calibri"/>
              <a:ea typeface="Calibri" panose="020F0502020204030204" pitchFamily="34" charset="0"/>
              <a:cs typeface="Times New Roman"/>
            </a:endParaRPr>
          </a:p>
          <a:p>
            <a:pPr marL="457200">
              <a:lnSpc>
                <a:spcPct val="115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800" dirty="0">
                <a:solidFill>
                  <a:srgbClr val="000000"/>
                </a:solidFill>
                <a:effectLst/>
                <a:latin typeface="Calibri"/>
                <a:ea typeface="Calibri" panose="020F0502020204030204" pitchFamily="34" charset="0"/>
                <a:cs typeface="Times New Roman"/>
              </a:rPr>
              <a:t>If you’re working on your own, show your poster to a teacher or parent and discuss your design with them</a:t>
            </a:r>
            <a:r>
              <a:rPr lang="en-GB" dirty="0">
                <a:solidFill>
                  <a:srgbClr val="000000"/>
                </a:solidFill>
                <a:latin typeface="Calibri"/>
                <a:ea typeface="Calibri" panose="020F0502020204030204" pitchFamily="34" charset="0"/>
                <a:cs typeface="Times New Roman"/>
              </a:rPr>
              <a:t>!</a:t>
            </a:r>
            <a:endParaRPr lang="en-GB" sz="1800" dirty="0">
              <a:effectLst/>
              <a:latin typeface="Calibri"/>
              <a:ea typeface="Calibri" panose="020F0502020204030204" pitchFamily="34" charset="0"/>
              <a:cs typeface="Times New Roman"/>
            </a:endParaRPr>
          </a:p>
          <a:p>
            <a:pPr lvl="0">
              <a:lnSpc>
                <a:spcPct val="150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GB"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en-GB" dirty="0"/>
          </a:p>
        </p:txBody>
      </p:sp>
      <p:sp>
        <p:nvSpPr>
          <p:cNvPr id="4" name="TextBox 3">
            <a:extLst>
              <a:ext uri="{FF2B5EF4-FFF2-40B4-BE49-F238E27FC236}">
                <a16:creationId xmlns:a16="http://schemas.microsoft.com/office/drawing/2014/main" id="{1EAF8168-E028-481B-9014-7B614EF16022}"/>
              </a:ext>
            </a:extLst>
          </p:cNvPr>
          <p:cNvSpPr txBox="1"/>
          <p:nvPr/>
        </p:nvSpPr>
        <p:spPr>
          <a:xfrm>
            <a:off x="1819648" y="5400218"/>
            <a:ext cx="10295877" cy="738664"/>
          </a:xfrm>
          <a:prstGeom prst="rect">
            <a:avLst/>
          </a:prstGeom>
          <a:noFill/>
        </p:spPr>
        <p:txBody>
          <a:bodyPr wrap="square" lIns="91440" tIns="45720" rIns="91440" bIns="45720" anchor="t">
            <a:spAutoFit/>
          </a:bodyPr>
          <a:lstStyle/>
          <a:p>
            <a:r>
              <a:rPr lang="en-GB" sz="4200" b="1" dirty="0">
                <a:effectLst/>
                <a:latin typeface="Calibri"/>
                <a:ea typeface="Calibri" panose="020F0502020204030204" pitchFamily="34" charset="0"/>
                <a:cs typeface="Calibri"/>
              </a:rPr>
              <a:t>Well done on completing your poster!</a:t>
            </a:r>
            <a:r>
              <a:rPr lang="en-GB" sz="4200" b="1" dirty="0">
                <a:latin typeface="Calibri"/>
                <a:ea typeface="Calibri" panose="020F0502020204030204" pitchFamily="34" charset="0"/>
                <a:cs typeface="Calibri"/>
              </a:rPr>
              <a:t> </a:t>
            </a:r>
            <a:endParaRPr lang="en-GB" sz="4200" dirty="0"/>
          </a:p>
        </p:txBody>
      </p:sp>
      <p:pic>
        <p:nvPicPr>
          <p:cNvPr id="2" name="Picture 2" descr="A close up of a logo&#10;&#10;Description automatically generated">
            <a:extLst>
              <a:ext uri="{FF2B5EF4-FFF2-40B4-BE49-F238E27FC236}">
                <a16:creationId xmlns:a16="http://schemas.microsoft.com/office/drawing/2014/main" id="{6E0A8B11-BEC1-40E9-8EAD-DFF58F6F336F}"/>
              </a:ext>
            </a:extLst>
          </p:cNvPr>
          <p:cNvPicPr>
            <a:picLocks noChangeAspect="1"/>
          </p:cNvPicPr>
          <p:nvPr/>
        </p:nvPicPr>
        <p:blipFill>
          <a:blip r:embed="rId2"/>
          <a:stretch>
            <a:fillRect/>
          </a:stretch>
        </p:blipFill>
        <p:spPr>
          <a:xfrm>
            <a:off x="8972810" y="-1285027"/>
            <a:ext cx="5394543" cy="5127452"/>
          </a:xfrm>
          <a:prstGeom prst="rect">
            <a:avLst/>
          </a:prstGeom>
        </p:spPr>
      </p:pic>
      <p:pic>
        <p:nvPicPr>
          <p:cNvPr id="3" name="Picture 4" descr="A picture containing room, table&#10;&#10;Description automatically generated">
            <a:extLst>
              <a:ext uri="{FF2B5EF4-FFF2-40B4-BE49-F238E27FC236}">
                <a16:creationId xmlns:a16="http://schemas.microsoft.com/office/drawing/2014/main" id="{C2120FEE-0175-42E6-9C46-2837537233D3}"/>
              </a:ext>
            </a:extLst>
          </p:cNvPr>
          <p:cNvPicPr>
            <a:picLocks noChangeAspect="1"/>
          </p:cNvPicPr>
          <p:nvPr/>
        </p:nvPicPr>
        <p:blipFill>
          <a:blip r:embed="rId3"/>
          <a:stretch>
            <a:fillRect/>
          </a:stretch>
        </p:blipFill>
        <p:spPr>
          <a:xfrm>
            <a:off x="7417497" y="157775"/>
            <a:ext cx="3108542" cy="2158342"/>
          </a:xfrm>
          <a:prstGeom prst="rect">
            <a:avLst/>
          </a:prstGeom>
        </p:spPr>
      </p:pic>
    </p:spTree>
    <p:extLst>
      <p:ext uri="{BB962C8B-B14F-4D97-AF65-F5344CB8AC3E}">
        <p14:creationId xmlns:p14="http://schemas.microsoft.com/office/powerpoint/2010/main" val="3009923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14" name="Picture 5" descr="A close up of a logo&#10;&#10;Description automatically generated">
            <a:extLst>
              <a:ext uri="{FF2B5EF4-FFF2-40B4-BE49-F238E27FC236}">
                <a16:creationId xmlns:a16="http://schemas.microsoft.com/office/drawing/2014/main" id="{B0FFA08E-A8DA-43A6-A5EC-0E754CE11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027" y="1466454"/>
            <a:ext cx="2773285" cy="1962546"/>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20">
            <a:extLst>
              <a:ext uri="{FF2B5EF4-FFF2-40B4-BE49-F238E27FC236}">
                <a16:creationId xmlns:a16="http://schemas.microsoft.com/office/drawing/2014/main" id="{909E52DF-3854-45A0-AFE9-021CE3894AC9}"/>
              </a:ext>
            </a:extLst>
          </p:cNvPr>
          <p:cNvSpPr>
            <a:spLocks noChangeArrowheads="1"/>
          </p:cNvSpPr>
          <p:nvPr/>
        </p:nvSpPr>
        <p:spPr bwMode="auto">
          <a:xfrm rot="10800000" flipV="1">
            <a:off x="3533312" y="1449157"/>
            <a:ext cx="720275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Diary of a Chimney Kid is a resource that offers lots of information, facts, and advice on smoking. We share stories from real people in Hull to show how smoking affects all aspects of people’s lives, whether they smoke themselves or </a:t>
            </a:r>
            <a:r>
              <a:rPr kumimoji="0" lang="en-GB" altLang="en-US" i="0" u="none" strike="noStrike" cap="none" normalizeH="0" baseline="0">
                <a:ln>
                  <a:noFill/>
                </a:ln>
                <a:solidFill>
                  <a:schemeClr val="tx1"/>
                </a:solidFill>
                <a:effectLst/>
                <a:ea typeface="Calibri" panose="020F0502020204030204" pitchFamily="34" charset="0"/>
                <a:cs typeface="Times New Roman" panose="02020603050405020304" pitchFamily="18" charset="0"/>
              </a:rPr>
              <a:t>not.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altLang="en-US"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Use </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hlinkClick r:id="rId3"/>
              </a:rPr>
              <a:t>www.chimneykid.co.uk</a:t>
            </a:r>
            <a:r>
              <a:rPr kumimoji="0" lang="en-GB" altLang="en-US" i="0" u="none" strike="noStrike" cap="none" normalizeH="0" baseline="0" dirty="0">
                <a:ln>
                  <a:noFill/>
                </a:ln>
                <a:solidFill>
                  <a:schemeClr val="tx1"/>
                </a:solidFill>
                <a:effectLst/>
                <a:ea typeface="Calibri" panose="020F0502020204030204" pitchFamily="34" charset="0"/>
                <a:cs typeface="Calibri" panose="020F0502020204030204" pitchFamily="34" charset="0"/>
              </a:rPr>
              <a:t> or follow us by searching </a:t>
            </a:r>
            <a:r>
              <a:rPr kumimoji="0" lang="en-GB" altLang="en-US" i="0" u="none" strike="noStrike" cap="none" normalizeH="0" baseline="0" dirty="0">
                <a:ln>
                  <a:noFill/>
                </a:ln>
                <a:solidFill>
                  <a:srgbClr val="000000"/>
                </a:solidFill>
                <a:effectLst/>
                <a:ea typeface="Calibri" panose="020F0502020204030204" pitchFamily="34" charset="0"/>
                <a:cs typeface="Calibri" panose="020F0502020204030204" pitchFamily="34" charset="0"/>
              </a:rPr>
              <a:t>‘Diary of a Chimney Kid’ on Instagram &amp; YouTube.</a:t>
            </a:r>
            <a:endParaRPr kumimoji="0" lang="en-GB" altLang="en-US" i="0" u="none" strike="noStrike" cap="none" normalizeH="0" baseline="0" dirty="0">
              <a:ln>
                <a:noFill/>
              </a:ln>
              <a:solidFill>
                <a:schemeClr val="tx1"/>
              </a:solidFill>
              <a:effectLst/>
            </a:endParaRPr>
          </a:p>
        </p:txBody>
      </p:sp>
      <p:sp>
        <p:nvSpPr>
          <p:cNvPr id="16" name="Rectangle 22">
            <a:extLst>
              <a:ext uri="{FF2B5EF4-FFF2-40B4-BE49-F238E27FC236}">
                <a16:creationId xmlns:a16="http://schemas.microsoft.com/office/drawing/2014/main" id="{7A513EE2-820E-4BF8-8D9C-7BB86CB1E858}"/>
              </a:ext>
            </a:extLst>
          </p:cNvPr>
          <p:cNvSpPr>
            <a:spLocks noChangeArrowheads="1"/>
          </p:cNvSpPr>
          <p:nvPr/>
        </p:nvSpPr>
        <p:spPr bwMode="auto">
          <a:xfrm>
            <a:off x="1713391" y="35239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117" name="Picture 14" descr="A picture containing food&#10;&#10;Description automatically generated">
            <a:extLst>
              <a:ext uri="{FF2B5EF4-FFF2-40B4-BE49-F238E27FC236}">
                <a16:creationId xmlns:a16="http://schemas.microsoft.com/office/drawing/2014/main" id="{FD925DE1-2B2B-4344-B043-C7BBBC7208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6521" y="3981174"/>
            <a:ext cx="1454136" cy="1457984"/>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D098A050-92A0-4A02-9FB1-3F51E4AB1DCC}"/>
              </a:ext>
            </a:extLst>
          </p:cNvPr>
          <p:cNvSpPr txBox="1"/>
          <p:nvPr/>
        </p:nvSpPr>
        <p:spPr>
          <a:xfrm>
            <a:off x="3090588" y="3887958"/>
            <a:ext cx="8522562" cy="1923604"/>
          </a:xfrm>
          <a:prstGeom prst="rect">
            <a:avLst/>
          </a:prstGeom>
          <a:noFill/>
        </p:spPr>
        <p:txBody>
          <a:bodyPr wrap="square" rtlCol="0">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If you or a friend needs help to quit smoking, you can access the children and</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young people’s support service ‘Refresh’ anonymously via the details below. </a:t>
            </a: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Or access the ‘Quitting’ section on the Chimney Kid website for further</a:t>
            </a: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information.   </a:t>
            </a:r>
          </a:p>
          <a:p>
            <a:pPr marL="0" marR="0" lvl="0" indent="457200" algn="just" defTabSz="914400" rtl="0" eaLnBrk="0" fontAlgn="base" latinLnBrk="0" hangingPunct="0">
              <a:lnSpc>
                <a:spcPct val="100000"/>
              </a:lnSpc>
              <a:spcBef>
                <a:spcPct val="0"/>
              </a:spcBef>
              <a:spcAft>
                <a:spcPct val="0"/>
              </a:spcAft>
              <a:buClrTx/>
              <a:buSzTx/>
              <a:buFontTx/>
              <a:buNone/>
              <a:tabLst/>
            </a:pPr>
            <a:endParaRPr kumimoji="0" lang="en-GB" altLang="en-US" sz="1100" i="0" u="none" strike="noStrike" cap="none" normalizeH="0" baseline="0" dirty="0">
              <a:ln>
                <a:noFill/>
              </a:ln>
              <a:solidFill>
                <a:schemeClr val="tx1"/>
              </a:solidFill>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80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 01482 331059 	E: refresh@hullcc.gov.uk</a:t>
            </a:r>
            <a:endParaRPr kumimoji="0" lang="en-GB" altLang="en-US" sz="3200" i="0" u="none" strike="noStrike" cap="none" normalizeH="0" baseline="0" dirty="0">
              <a:ln>
                <a:noFill/>
              </a:ln>
              <a:solidFill>
                <a:schemeClr val="tx1"/>
              </a:solidFill>
              <a:effectLst/>
              <a:latin typeface="Arial" panose="020B0604020202020204" pitchFamily="34" charset="0"/>
            </a:endParaRPr>
          </a:p>
          <a:p>
            <a:endParaRPr lang="en-GB" dirty="0"/>
          </a:p>
        </p:txBody>
      </p:sp>
    </p:spTree>
    <p:extLst>
      <p:ext uri="{BB962C8B-B14F-4D97-AF65-F5344CB8AC3E}">
        <p14:creationId xmlns:p14="http://schemas.microsoft.com/office/powerpoint/2010/main" val="3849770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425</Words>
  <Application>Microsoft Office PowerPoint</Application>
  <PresentationFormat>Widescreen</PresentationFormat>
  <Paragraphs>30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stage 3 &amp; 4 Quiz</dc:title>
  <dc:creator>eskimo soup</dc:creator>
  <cp:lastModifiedBy>eskimo soup</cp:lastModifiedBy>
  <cp:revision>89</cp:revision>
  <dcterms:created xsi:type="dcterms:W3CDTF">2020-09-14T14:03:41Z</dcterms:created>
  <dcterms:modified xsi:type="dcterms:W3CDTF">2020-09-24T11:09:05Z</dcterms:modified>
</cp:coreProperties>
</file>