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64" r:id="rId4"/>
    <p:sldId id="265" r:id="rId5"/>
    <p:sldId id="266" r:id="rId6"/>
    <p:sldId id="26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skimo soup" initials="es" lastIdx="1" clrIdx="0">
    <p:extLst>
      <p:ext uri="{19B8F6BF-5375-455C-9EA6-DF929625EA0E}">
        <p15:presenceInfo xmlns:p15="http://schemas.microsoft.com/office/powerpoint/2012/main" userId="e23d0a949b16717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0064D3-AF3B-4627-A962-27C3AB41DF11}" v="136" dt="2020-09-23T12:36:47.7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47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skimo soup" userId="e23d0a949b167174" providerId="LiveId" clId="{5D08CD80-8F1F-4DF2-8B79-587C1194BE87}"/>
    <pc:docChg chg="delSld modSld">
      <pc:chgData name="eskimo soup" userId="e23d0a949b167174" providerId="LiveId" clId="{5D08CD80-8F1F-4DF2-8B79-587C1194BE87}" dt="2020-09-24T10:15:16.659" v="52" actId="20577"/>
      <pc:docMkLst>
        <pc:docMk/>
      </pc:docMkLst>
      <pc:sldChg chg="modSp mod">
        <pc:chgData name="eskimo soup" userId="e23d0a949b167174" providerId="LiveId" clId="{5D08CD80-8F1F-4DF2-8B79-587C1194BE87}" dt="2020-09-24T10:15:16.659" v="52" actId="20577"/>
        <pc:sldMkLst>
          <pc:docMk/>
          <pc:sldMk cId="3849770222" sldId="263"/>
        </pc:sldMkLst>
        <pc:spChg chg="mod">
          <ac:chgData name="eskimo soup" userId="e23d0a949b167174" providerId="LiveId" clId="{5D08CD80-8F1F-4DF2-8B79-587C1194BE87}" dt="2020-09-24T10:15:16.659" v="52" actId="20577"/>
          <ac:spMkLst>
            <pc:docMk/>
            <pc:sldMk cId="3849770222" sldId="263"/>
            <ac:spMk id="15" creationId="{909E52DF-3854-45A0-AFE9-021CE3894AC9}"/>
          </ac:spMkLst>
        </pc:spChg>
      </pc:sldChg>
      <pc:sldChg chg="modSp mod">
        <pc:chgData name="eskimo soup" userId="e23d0a949b167174" providerId="LiveId" clId="{5D08CD80-8F1F-4DF2-8B79-587C1194BE87}" dt="2020-09-24T10:02:48.150" v="1" actId="20577"/>
        <pc:sldMkLst>
          <pc:docMk/>
          <pc:sldMk cId="3009923148" sldId="264"/>
        </pc:sldMkLst>
        <pc:spChg chg="mod">
          <ac:chgData name="eskimo soup" userId="e23d0a949b167174" providerId="LiveId" clId="{5D08CD80-8F1F-4DF2-8B79-587C1194BE87}" dt="2020-09-24T10:02:48.150" v="1" actId="20577"/>
          <ac:spMkLst>
            <pc:docMk/>
            <pc:sldMk cId="3009923148" sldId="264"/>
            <ac:spMk id="8" creationId="{0F1E6F38-219F-4695-BD54-254AD52FB273}"/>
          </ac:spMkLst>
        </pc:spChg>
      </pc:sldChg>
      <pc:sldChg chg="modSp mod">
        <pc:chgData name="eskimo soup" userId="e23d0a949b167174" providerId="LiveId" clId="{5D08CD80-8F1F-4DF2-8B79-587C1194BE87}" dt="2020-09-24T10:12:36.087" v="3" actId="20577"/>
        <pc:sldMkLst>
          <pc:docMk/>
          <pc:sldMk cId="1167904813" sldId="265"/>
        </pc:sldMkLst>
        <pc:spChg chg="mod">
          <ac:chgData name="eskimo soup" userId="e23d0a949b167174" providerId="LiveId" clId="{5D08CD80-8F1F-4DF2-8B79-587C1194BE87}" dt="2020-09-24T10:12:36.087" v="3" actId="20577"/>
          <ac:spMkLst>
            <pc:docMk/>
            <pc:sldMk cId="1167904813" sldId="265"/>
            <ac:spMk id="8" creationId="{0F1E6F38-219F-4695-BD54-254AD52FB273}"/>
          </ac:spMkLst>
        </pc:spChg>
      </pc:sldChg>
      <pc:sldChg chg="modSp mod">
        <pc:chgData name="eskimo soup" userId="e23d0a949b167174" providerId="LiveId" clId="{5D08CD80-8F1F-4DF2-8B79-587C1194BE87}" dt="2020-09-24T10:15:04.752" v="51" actId="20577"/>
        <pc:sldMkLst>
          <pc:docMk/>
          <pc:sldMk cId="570613473" sldId="266"/>
        </pc:sldMkLst>
        <pc:spChg chg="mod">
          <ac:chgData name="eskimo soup" userId="e23d0a949b167174" providerId="LiveId" clId="{5D08CD80-8F1F-4DF2-8B79-587C1194BE87}" dt="2020-09-24T10:15:04.752" v="51" actId="20577"/>
          <ac:spMkLst>
            <pc:docMk/>
            <pc:sldMk cId="570613473" sldId="266"/>
            <ac:spMk id="8" creationId="{0F1E6F38-219F-4695-BD54-254AD52FB273}"/>
          </ac:spMkLst>
        </pc:spChg>
      </pc:sldChg>
      <pc:sldChg chg="del">
        <pc:chgData name="eskimo soup" userId="e23d0a949b167174" providerId="LiveId" clId="{5D08CD80-8F1F-4DF2-8B79-587C1194BE87}" dt="2020-09-24T10:14:39.962" v="23" actId="2696"/>
        <pc:sldMkLst>
          <pc:docMk/>
          <pc:sldMk cId="1262304465" sldId="267"/>
        </pc:sldMkLst>
      </pc:sldChg>
    </pc:docChg>
  </pc:docChgLst>
  <pc:docChgLst>
    <pc:chgData name="eskimo soup" userId="e23d0a949b167174" providerId="Windows Live" clId="Web-{8A1B92B4-C298-4991-A7EC-A415980CE085}"/>
    <pc:docChg chg="delSld modSld modMainMaster">
      <pc:chgData name="eskimo soup" userId="e23d0a949b167174" providerId="Windows Live" clId="Web-{8A1B92B4-C298-4991-A7EC-A415980CE085}" dt="2020-09-21T12:10:37.358" v="49" actId="1076"/>
      <pc:docMkLst>
        <pc:docMk/>
      </pc:docMkLst>
      <pc:sldChg chg="del">
        <pc:chgData name="eskimo soup" userId="e23d0a949b167174" providerId="Windows Live" clId="Web-{8A1B92B4-C298-4991-A7EC-A415980CE085}" dt="2020-09-21T11:56:00.401" v="0"/>
        <pc:sldMkLst>
          <pc:docMk/>
          <pc:sldMk cId="4146399905" sldId="256"/>
        </pc:sldMkLst>
      </pc:sldChg>
      <pc:sldChg chg="modSp mod">
        <pc:chgData name="eskimo soup" userId="e23d0a949b167174" providerId="Windows Live" clId="Web-{8A1B92B4-C298-4991-A7EC-A415980CE085}" dt="2020-09-21T11:58:21.076" v="16"/>
        <pc:sldMkLst>
          <pc:docMk/>
          <pc:sldMk cId="2651761749" sldId="258"/>
        </pc:sldMkLst>
        <pc:spChg chg="mod">
          <ac:chgData name="eskimo soup" userId="e23d0a949b167174" providerId="Windows Live" clId="Web-{8A1B92B4-C298-4991-A7EC-A415980CE085}" dt="2020-09-21T11:58:05.153" v="13" actId="20577"/>
          <ac:spMkLst>
            <pc:docMk/>
            <pc:sldMk cId="2651761749" sldId="258"/>
            <ac:spMk id="9" creationId="{627A3037-EAC5-4A7B-A703-43988DAA5A84}"/>
          </ac:spMkLst>
        </pc:spChg>
        <pc:picChg chg="mod">
          <ac:chgData name="eskimo soup" userId="e23d0a949b167174" providerId="Windows Live" clId="Web-{8A1B92B4-C298-4991-A7EC-A415980CE085}" dt="2020-09-21T11:57:07.215" v="3" actId="1076"/>
          <ac:picMkLst>
            <pc:docMk/>
            <pc:sldMk cId="2651761749" sldId="258"/>
            <ac:picMk id="7" creationId="{E258C5C4-B101-4160-957F-A8169BC5AF4F}"/>
          </ac:picMkLst>
        </pc:picChg>
        <pc:picChg chg="mod">
          <ac:chgData name="eskimo soup" userId="e23d0a949b167174" providerId="Windows Live" clId="Web-{8A1B92B4-C298-4991-A7EC-A415980CE085}" dt="2020-09-21T11:57:47.122" v="5" actId="1076"/>
          <ac:picMkLst>
            <pc:docMk/>
            <pc:sldMk cId="2651761749" sldId="258"/>
            <ac:picMk id="15" creationId="{5A171E4B-4C71-429A-9D48-E969A8A7EF1A}"/>
          </ac:picMkLst>
        </pc:picChg>
      </pc:sldChg>
      <pc:sldChg chg="modSp mod setBg">
        <pc:chgData name="eskimo soup" userId="e23d0a949b167174" providerId="Windows Live" clId="Web-{8A1B92B4-C298-4991-A7EC-A415980CE085}" dt="2020-09-21T12:10:37.358" v="49" actId="1076"/>
        <pc:sldMkLst>
          <pc:docMk/>
          <pc:sldMk cId="3329302904" sldId="260"/>
        </pc:sldMkLst>
        <pc:spChg chg="mod">
          <ac:chgData name="eskimo soup" userId="e23d0a949b167174" providerId="Windows Live" clId="Web-{8A1B92B4-C298-4991-A7EC-A415980CE085}" dt="2020-09-21T12:10:37.358" v="49" actId="1076"/>
          <ac:spMkLst>
            <pc:docMk/>
            <pc:sldMk cId="3329302904" sldId="260"/>
            <ac:spMk id="8" creationId="{0F1E6F38-219F-4695-BD54-254AD52FB273}"/>
          </ac:spMkLst>
        </pc:spChg>
      </pc:sldChg>
      <pc:sldChg chg="mod">
        <pc:chgData name="eskimo soup" userId="e23d0a949b167174" providerId="Windows Live" clId="Web-{8A1B92B4-C298-4991-A7EC-A415980CE085}" dt="2020-09-21T11:58:21.076" v="16"/>
        <pc:sldMkLst>
          <pc:docMk/>
          <pc:sldMk cId="3849770222" sldId="263"/>
        </pc:sldMkLst>
      </pc:sldChg>
      <pc:sldChg chg="modSp mod">
        <pc:chgData name="eskimo soup" userId="e23d0a949b167174" providerId="Windows Live" clId="Web-{8A1B92B4-C298-4991-A7EC-A415980CE085}" dt="2020-09-21T11:59:18.483" v="30" actId="1076"/>
        <pc:sldMkLst>
          <pc:docMk/>
          <pc:sldMk cId="3009923148" sldId="264"/>
        </pc:sldMkLst>
        <pc:spChg chg="mod">
          <ac:chgData name="eskimo soup" userId="e23d0a949b167174" providerId="Windows Live" clId="Web-{8A1B92B4-C298-4991-A7EC-A415980CE085}" dt="2020-09-21T11:59:18.483" v="30" actId="1076"/>
          <ac:spMkLst>
            <pc:docMk/>
            <pc:sldMk cId="3009923148" sldId="264"/>
            <ac:spMk id="8" creationId="{0F1E6F38-219F-4695-BD54-254AD52FB273}"/>
          </ac:spMkLst>
        </pc:spChg>
      </pc:sldChg>
      <pc:sldChg chg="modSp mod">
        <pc:chgData name="eskimo soup" userId="e23d0a949b167174" providerId="Windows Live" clId="Web-{8A1B92B4-C298-4991-A7EC-A415980CE085}" dt="2020-09-21T11:59:30.202" v="31" actId="1076"/>
        <pc:sldMkLst>
          <pc:docMk/>
          <pc:sldMk cId="1167904813" sldId="265"/>
        </pc:sldMkLst>
        <pc:spChg chg="mod">
          <ac:chgData name="eskimo soup" userId="e23d0a949b167174" providerId="Windows Live" clId="Web-{8A1B92B4-C298-4991-A7EC-A415980CE085}" dt="2020-09-21T11:59:30.202" v="31" actId="1076"/>
          <ac:spMkLst>
            <pc:docMk/>
            <pc:sldMk cId="1167904813" sldId="265"/>
            <ac:spMk id="8" creationId="{0F1E6F38-219F-4695-BD54-254AD52FB273}"/>
          </ac:spMkLst>
        </pc:spChg>
      </pc:sldChg>
      <pc:sldChg chg="mod">
        <pc:chgData name="eskimo soup" userId="e23d0a949b167174" providerId="Windows Live" clId="Web-{8A1B92B4-C298-4991-A7EC-A415980CE085}" dt="2020-09-21T11:58:21.076" v="16"/>
        <pc:sldMkLst>
          <pc:docMk/>
          <pc:sldMk cId="570613473" sldId="266"/>
        </pc:sldMkLst>
      </pc:sldChg>
      <pc:sldChg chg="mod">
        <pc:chgData name="eskimo soup" userId="e23d0a949b167174" providerId="Windows Live" clId="Web-{8A1B92B4-C298-4991-A7EC-A415980CE085}" dt="2020-09-21T11:58:21.076" v="16"/>
        <pc:sldMkLst>
          <pc:docMk/>
          <pc:sldMk cId="1262304465" sldId="267"/>
        </pc:sldMkLst>
      </pc:sldChg>
      <pc:sldMasterChg chg="mod setBg modSldLayout">
        <pc:chgData name="eskimo soup" userId="e23d0a949b167174" providerId="Windows Live" clId="Web-{8A1B92B4-C298-4991-A7EC-A415980CE085}" dt="2020-09-21T11:58:21.076" v="16"/>
        <pc:sldMasterMkLst>
          <pc:docMk/>
          <pc:sldMasterMk cId="3741110253" sldId="2147483648"/>
        </pc:sldMasterMkLst>
        <pc:sldLayoutChg chg="mod">
          <pc:chgData name="eskimo soup" userId="e23d0a949b167174" providerId="Windows Live" clId="Web-{8A1B92B4-C298-4991-A7EC-A415980CE085}" dt="2020-09-21T11:58:21.076" v="16"/>
          <pc:sldLayoutMkLst>
            <pc:docMk/>
            <pc:sldMasterMk cId="3741110253" sldId="2147483648"/>
            <pc:sldLayoutMk cId="3285328617" sldId="2147483649"/>
          </pc:sldLayoutMkLst>
        </pc:sldLayoutChg>
        <pc:sldLayoutChg chg="mod">
          <pc:chgData name="eskimo soup" userId="e23d0a949b167174" providerId="Windows Live" clId="Web-{8A1B92B4-C298-4991-A7EC-A415980CE085}" dt="2020-09-21T11:58:21.076" v="16"/>
          <pc:sldLayoutMkLst>
            <pc:docMk/>
            <pc:sldMasterMk cId="3741110253" sldId="2147483648"/>
            <pc:sldLayoutMk cId="1980435393" sldId="2147483650"/>
          </pc:sldLayoutMkLst>
        </pc:sldLayoutChg>
        <pc:sldLayoutChg chg="mod">
          <pc:chgData name="eskimo soup" userId="e23d0a949b167174" providerId="Windows Live" clId="Web-{8A1B92B4-C298-4991-A7EC-A415980CE085}" dt="2020-09-21T11:58:21.076" v="16"/>
          <pc:sldLayoutMkLst>
            <pc:docMk/>
            <pc:sldMasterMk cId="3741110253" sldId="2147483648"/>
            <pc:sldLayoutMk cId="1837322504" sldId="2147483651"/>
          </pc:sldLayoutMkLst>
        </pc:sldLayoutChg>
        <pc:sldLayoutChg chg="mod">
          <pc:chgData name="eskimo soup" userId="e23d0a949b167174" providerId="Windows Live" clId="Web-{8A1B92B4-C298-4991-A7EC-A415980CE085}" dt="2020-09-21T11:58:21.076" v="16"/>
          <pc:sldLayoutMkLst>
            <pc:docMk/>
            <pc:sldMasterMk cId="3741110253" sldId="2147483648"/>
            <pc:sldLayoutMk cId="119857929" sldId="2147483652"/>
          </pc:sldLayoutMkLst>
        </pc:sldLayoutChg>
        <pc:sldLayoutChg chg="mod">
          <pc:chgData name="eskimo soup" userId="e23d0a949b167174" providerId="Windows Live" clId="Web-{8A1B92B4-C298-4991-A7EC-A415980CE085}" dt="2020-09-21T11:58:21.076" v="16"/>
          <pc:sldLayoutMkLst>
            <pc:docMk/>
            <pc:sldMasterMk cId="3741110253" sldId="2147483648"/>
            <pc:sldLayoutMk cId="2148820474" sldId="2147483653"/>
          </pc:sldLayoutMkLst>
        </pc:sldLayoutChg>
        <pc:sldLayoutChg chg="mod">
          <pc:chgData name="eskimo soup" userId="e23d0a949b167174" providerId="Windows Live" clId="Web-{8A1B92B4-C298-4991-A7EC-A415980CE085}" dt="2020-09-21T11:58:21.076" v="16"/>
          <pc:sldLayoutMkLst>
            <pc:docMk/>
            <pc:sldMasterMk cId="3741110253" sldId="2147483648"/>
            <pc:sldLayoutMk cId="2664196751" sldId="2147483654"/>
          </pc:sldLayoutMkLst>
        </pc:sldLayoutChg>
        <pc:sldLayoutChg chg="mod">
          <pc:chgData name="eskimo soup" userId="e23d0a949b167174" providerId="Windows Live" clId="Web-{8A1B92B4-C298-4991-A7EC-A415980CE085}" dt="2020-09-21T11:58:21.076" v="16"/>
          <pc:sldLayoutMkLst>
            <pc:docMk/>
            <pc:sldMasterMk cId="3741110253" sldId="2147483648"/>
            <pc:sldLayoutMk cId="1703748564" sldId="2147483655"/>
          </pc:sldLayoutMkLst>
        </pc:sldLayoutChg>
        <pc:sldLayoutChg chg="mod">
          <pc:chgData name="eskimo soup" userId="e23d0a949b167174" providerId="Windows Live" clId="Web-{8A1B92B4-C298-4991-A7EC-A415980CE085}" dt="2020-09-21T11:58:21.076" v="16"/>
          <pc:sldLayoutMkLst>
            <pc:docMk/>
            <pc:sldMasterMk cId="3741110253" sldId="2147483648"/>
            <pc:sldLayoutMk cId="2101019483" sldId="2147483656"/>
          </pc:sldLayoutMkLst>
        </pc:sldLayoutChg>
        <pc:sldLayoutChg chg="mod">
          <pc:chgData name="eskimo soup" userId="e23d0a949b167174" providerId="Windows Live" clId="Web-{8A1B92B4-C298-4991-A7EC-A415980CE085}" dt="2020-09-21T11:58:21.076" v="16"/>
          <pc:sldLayoutMkLst>
            <pc:docMk/>
            <pc:sldMasterMk cId="3741110253" sldId="2147483648"/>
            <pc:sldLayoutMk cId="2341296010" sldId="2147483657"/>
          </pc:sldLayoutMkLst>
        </pc:sldLayoutChg>
        <pc:sldLayoutChg chg="mod">
          <pc:chgData name="eskimo soup" userId="e23d0a949b167174" providerId="Windows Live" clId="Web-{8A1B92B4-C298-4991-A7EC-A415980CE085}" dt="2020-09-21T11:58:21.076" v="16"/>
          <pc:sldLayoutMkLst>
            <pc:docMk/>
            <pc:sldMasterMk cId="3741110253" sldId="2147483648"/>
            <pc:sldLayoutMk cId="872213239" sldId="2147483658"/>
          </pc:sldLayoutMkLst>
        </pc:sldLayoutChg>
        <pc:sldLayoutChg chg="mod">
          <pc:chgData name="eskimo soup" userId="e23d0a949b167174" providerId="Windows Live" clId="Web-{8A1B92B4-C298-4991-A7EC-A415980CE085}" dt="2020-09-21T11:58:21.076" v="16"/>
          <pc:sldLayoutMkLst>
            <pc:docMk/>
            <pc:sldMasterMk cId="3741110253" sldId="2147483648"/>
            <pc:sldLayoutMk cId="2482980165" sldId="2147483659"/>
          </pc:sldLayoutMkLst>
        </pc:sldLayoutChg>
      </pc:sldMasterChg>
    </pc:docChg>
  </pc:docChgLst>
  <pc:docChgLst>
    <pc:chgData name="eskimo soup" userId="e23d0a949b167174" providerId="LiveId" clId="{A1F75200-DB7A-4400-8CA1-C154E824F436}"/>
    <pc:docChg chg="modSld modMainMaster">
      <pc:chgData name="eskimo soup" userId="e23d0a949b167174" providerId="LiveId" clId="{A1F75200-DB7A-4400-8CA1-C154E824F436}" dt="2020-09-18T14:53:47.552" v="3"/>
      <pc:docMkLst>
        <pc:docMk/>
      </pc:docMkLst>
      <pc:sldChg chg="setBg">
        <pc:chgData name="eskimo soup" userId="e23d0a949b167174" providerId="LiveId" clId="{A1F75200-DB7A-4400-8CA1-C154E824F436}" dt="2020-09-18T14:53:43.677" v="2"/>
        <pc:sldMkLst>
          <pc:docMk/>
          <pc:sldMk cId="4146399905" sldId="256"/>
        </pc:sldMkLst>
      </pc:sldChg>
      <pc:sldChg chg="setBg">
        <pc:chgData name="eskimo soup" userId="e23d0a949b167174" providerId="LiveId" clId="{A1F75200-DB7A-4400-8CA1-C154E824F436}" dt="2020-09-18T14:53:47.552" v="3"/>
        <pc:sldMkLst>
          <pc:docMk/>
          <pc:sldMk cId="2651761749" sldId="258"/>
        </pc:sldMkLst>
      </pc:sldChg>
      <pc:sldChg chg="setBg">
        <pc:chgData name="eskimo soup" userId="e23d0a949b167174" providerId="LiveId" clId="{A1F75200-DB7A-4400-8CA1-C154E824F436}" dt="2020-09-18T14:53:43.677" v="2"/>
        <pc:sldMkLst>
          <pc:docMk/>
          <pc:sldMk cId="3329302904" sldId="260"/>
        </pc:sldMkLst>
      </pc:sldChg>
      <pc:sldMasterChg chg="setBg modSldLayout">
        <pc:chgData name="eskimo soup" userId="e23d0a949b167174" providerId="LiveId" clId="{A1F75200-DB7A-4400-8CA1-C154E824F436}" dt="2020-09-18T14:53:43.677" v="2"/>
        <pc:sldMasterMkLst>
          <pc:docMk/>
          <pc:sldMasterMk cId="3741110253" sldId="2147483648"/>
        </pc:sldMasterMkLst>
        <pc:sldLayoutChg chg="setBg">
          <pc:chgData name="eskimo soup" userId="e23d0a949b167174" providerId="LiveId" clId="{A1F75200-DB7A-4400-8CA1-C154E824F436}" dt="2020-09-18T14:53:43.677" v="2"/>
          <pc:sldLayoutMkLst>
            <pc:docMk/>
            <pc:sldMasterMk cId="3741110253" sldId="2147483648"/>
            <pc:sldLayoutMk cId="3285328617" sldId="2147483649"/>
          </pc:sldLayoutMkLst>
        </pc:sldLayoutChg>
        <pc:sldLayoutChg chg="setBg">
          <pc:chgData name="eskimo soup" userId="e23d0a949b167174" providerId="LiveId" clId="{A1F75200-DB7A-4400-8CA1-C154E824F436}" dt="2020-09-18T14:53:43.677" v="2"/>
          <pc:sldLayoutMkLst>
            <pc:docMk/>
            <pc:sldMasterMk cId="3741110253" sldId="2147483648"/>
            <pc:sldLayoutMk cId="1980435393" sldId="2147483650"/>
          </pc:sldLayoutMkLst>
        </pc:sldLayoutChg>
        <pc:sldLayoutChg chg="setBg">
          <pc:chgData name="eskimo soup" userId="e23d0a949b167174" providerId="LiveId" clId="{A1F75200-DB7A-4400-8CA1-C154E824F436}" dt="2020-09-18T14:53:43.677" v="2"/>
          <pc:sldLayoutMkLst>
            <pc:docMk/>
            <pc:sldMasterMk cId="3741110253" sldId="2147483648"/>
            <pc:sldLayoutMk cId="1837322504" sldId="2147483651"/>
          </pc:sldLayoutMkLst>
        </pc:sldLayoutChg>
        <pc:sldLayoutChg chg="setBg">
          <pc:chgData name="eskimo soup" userId="e23d0a949b167174" providerId="LiveId" clId="{A1F75200-DB7A-4400-8CA1-C154E824F436}" dt="2020-09-18T14:53:43.677" v="2"/>
          <pc:sldLayoutMkLst>
            <pc:docMk/>
            <pc:sldMasterMk cId="3741110253" sldId="2147483648"/>
            <pc:sldLayoutMk cId="119857929" sldId="2147483652"/>
          </pc:sldLayoutMkLst>
        </pc:sldLayoutChg>
        <pc:sldLayoutChg chg="setBg">
          <pc:chgData name="eskimo soup" userId="e23d0a949b167174" providerId="LiveId" clId="{A1F75200-DB7A-4400-8CA1-C154E824F436}" dt="2020-09-18T14:53:43.677" v="2"/>
          <pc:sldLayoutMkLst>
            <pc:docMk/>
            <pc:sldMasterMk cId="3741110253" sldId="2147483648"/>
            <pc:sldLayoutMk cId="2148820474" sldId="2147483653"/>
          </pc:sldLayoutMkLst>
        </pc:sldLayoutChg>
        <pc:sldLayoutChg chg="setBg">
          <pc:chgData name="eskimo soup" userId="e23d0a949b167174" providerId="LiveId" clId="{A1F75200-DB7A-4400-8CA1-C154E824F436}" dt="2020-09-18T14:53:43.677" v="2"/>
          <pc:sldLayoutMkLst>
            <pc:docMk/>
            <pc:sldMasterMk cId="3741110253" sldId="2147483648"/>
            <pc:sldLayoutMk cId="2664196751" sldId="2147483654"/>
          </pc:sldLayoutMkLst>
        </pc:sldLayoutChg>
        <pc:sldLayoutChg chg="setBg">
          <pc:chgData name="eskimo soup" userId="e23d0a949b167174" providerId="LiveId" clId="{A1F75200-DB7A-4400-8CA1-C154E824F436}" dt="2020-09-18T14:53:43.677" v="2"/>
          <pc:sldLayoutMkLst>
            <pc:docMk/>
            <pc:sldMasterMk cId="3741110253" sldId="2147483648"/>
            <pc:sldLayoutMk cId="1703748564" sldId="2147483655"/>
          </pc:sldLayoutMkLst>
        </pc:sldLayoutChg>
        <pc:sldLayoutChg chg="setBg">
          <pc:chgData name="eskimo soup" userId="e23d0a949b167174" providerId="LiveId" clId="{A1F75200-DB7A-4400-8CA1-C154E824F436}" dt="2020-09-18T14:53:43.677" v="2"/>
          <pc:sldLayoutMkLst>
            <pc:docMk/>
            <pc:sldMasterMk cId="3741110253" sldId="2147483648"/>
            <pc:sldLayoutMk cId="2101019483" sldId="2147483656"/>
          </pc:sldLayoutMkLst>
        </pc:sldLayoutChg>
        <pc:sldLayoutChg chg="setBg">
          <pc:chgData name="eskimo soup" userId="e23d0a949b167174" providerId="LiveId" clId="{A1F75200-DB7A-4400-8CA1-C154E824F436}" dt="2020-09-18T14:53:43.677" v="2"/>
          <pc:sldLayoutMkLst>
            <pc:docMk/>
            <pc:sldMasterMk cId="3741110253" sldId="2147483648"/>
            <pc:sldLayoutMk cId="2341296010" sldId="2147483657"/>
          </pc:sldLayoutMkLst>
        </pc:sldLayoutChg>
        <pc:sldLayoutChg chg="setBg">
          <pc:chgData name="eskimo soup" userId="e23d0a949b167174" providerId="LiveId" clId="{A1F75200-DB7A-4400-8CA1-C154E824F436}" dt="2020-09-18T14:53:43.677" v="2"/>
          <pc:sldLayoutMkLst>
            <pc:docMk/>
            <pc:sldMasterMk cId="3741110253" sldId="2147483648"/>
            <pc:sldLayoutMk cId="872213239" sldId="2147483658"/>
          </pc:sldLayoutMkLst>
        </pc:sldLayoutChg>
        <pc:sldLayoutChg chg="setBg">
          <pc:chgData name="eskimo soup" userId="e23d0a949b167174" providerId="LiveId" clId="{A1F75200-DB7A-4400-8CA1-C154E824F436}" dt="2020-09-18T14:53:43.677" v="2"/>
          <pc:sldLayoutMkLst>
            <pc:docMk/>
            <pc:sldMasterMk cId="3741110253" sldId="2147483648"/>
            <pc:sldLayoutMk cId="2482980165" sldId="2147483659"/>
          </pc:sldLayoutMkLst>
        </pc:sldLayoutChg>
      </pc:sldMasterChg>
    </pc:docChg>
  </pc:docChgLst>
  <pc:docChgLst>
    <pc:chgData name="eskimo soup" userId="e23d0a949b167174" providerId="Windows Live" clId="Web-{A50064D3-AF3B-4627-A962-27C3AB41DF11}"/>
    <pc:docChg chg="modSld">
      <pc:chgData name="eskimo soup" userId="e23d0a949b167174" providerId="Windows Live" clId="Web-{A50064D3-AF3B-4627-A962-27C3AB41DF11}" dt="2020-09-23T12:36:47.760" v="129" actId="14100"/>
      <pc:docMkLst>
        <pc:docMk/>
      </pc:docMkLst>
      <pc:sldChg chg="addSp modSp">
        <pc:chgData name="eskimo soup" userId="e23d0a949b167174" providerId="Windows Live" clId="Web-{A50064D3-AF3B-4627-A962-27C3AB41DF11}" dt="2020-09-23T12:27:28.720" v="37" actId="1076"/>
        <pc:sldMkLst>
          <pc:docMk/>
          <pc:sldMk cId="3329302904" sldId="260"/>
        </pc:sldMkLst>
        <pc:spChg chg="mod">
          <ac:chgData name="eskimo soup" userId="e23d0a949b167174" providerId="Windows Live" clId="Web-{A50064D3-AF3B-4627-A962-27C3AB41DF11}" dt="2020-09-23T12:27:16.376" v="33" actId="1076"/>
          <ac:spMkLst>
            <pc:docMk/>
            <pc:sldMk cId="3329302904" sldId="260"/>
            <ac:spMk id="8" creationId="{0F1E6F38-219F-4695-BD54-254AD52FB273}"/>
          </ac:spMkLst>
        </pc:spChg>
        <pc:picChg chg="add mod">
          <ac:chgData name="eskimo soup" userId="e23d0a949b167174" providerId="Windows Live" clId="Web-{A50064D3-AF3B-4627-A962-27C3AB41DF11}" dt="2020-09-23T12:27:13.735" v="32" actId="1076"/>
          <ac:picMkLst>
            <pc:docMk/>
            <pc:sldMk cId="3329302904" sldId="260"/>
            <ac:picMk id="2" creationId="{7103F71B-2B2A-4E05-B02E-A2DC4646AA9A}"/>
          </ac:picMkLst>
        </pc:picChg>
        <pc:picChg chg="add mod">
          <ac:chgData name="eskimo soup" userId="e23d0a949b167174" providerId="Windows Live" clId="Web-{A50064D3-AF3B-4627-A962-27C3AB41DF11}" dt="2020-09-23T12:27:28.720" v="37" actId="1076"/>
          <ac:picMkLst>
            <pc:docMk/>
            <pc:sldMk cId="3329302904" sldId="260"/>
            <ac:picMk id="4" creationId="{3E32A2F9-42F6-4ABD-96A6-3F01CB969EA0}"/>
          </ac:picMkLst>
        </pc:picChg>
      </pc:sldChg>
      <pc:sldChg chg="addSp delSp modSp">
        <pc:chgData name="eskimo soup" userId="e23d0a949b167174" providerId="Windows Live" clId="Web-{A50064D3-AF3B-4627-A962-27C3AB41DF11}" dt="2020-09-23T12:32:25.740" v="100" actId="1076"/>
        <pc:sldMkLst>
          <pc:docMk/>
          <pc:sldMk cId="3009923148" sldId="264"/>
        </pc:sldMkLst>
        <pc:spChg chg="add del">
          <ac:chgData name="eskimo soup" userId="e23d0a949b167174" providerId="Windows Live" clId="Web-{A50064D3-AF3B-4627-A962-27C3AB41DF11}" dt="2020-09-23T12:29:01.409" v="46"/>
          <ac:spMkLst>
            <pc:docMk/>
            <pc:sldMk cId="3009923148" sldId="264"/>
            <ac:spMk id="3" creationId="{2D3F878B-16E4-4F35-B416-6D4DB8DF5E78}"/>
          </ac:spMkLst>
        </pc:spChg>
        <pc:spChg chg="add mod">
          <ac:chgData name="eskimo soup" userId="e23d0a949b167174" providerId="Windows Live" clId="Web-{A50064D3-AF3B-4627-A962-27C3AB41DF11}" dt="2020-09-23T12:31:58.646" v="95" actId="1076"/>
          <ac:spMkLst>
            <pc:docMk/>
            <pc:sldMk cId="3009923148" sldId="264"/>
            <ac:spMk id="4" creationId="{7F09602C-986A-4744-AA24-6B17595C0156}"/>
          </ac:spMkLst>
        </pc:spChg>
        <pc:spChg chg="add mod">
          <ac:chgData name="eskimo soup" userId="e23d0a949b167174" providerId="Windows Live" clId="Web-{A50064D3-AF3B-4627-A962-27C3AB41DF11}" dt="2020-09-23T12:32:06.021" v="97" actId="1076"/>
          <ac:spMkLst>
            <pc:docMk/>
            <pc:sldMk cId="3009923148" sldId="264"/>
            <ac:spMk id="5" creationId="{168A4DA0-14F1-42BF-A057-CB7C04C60054}"/>
          </ac:spMkLst>
        </pc:spChg>
        <pc:picChg chg="add mod">
          <ac:chgData name="eskimo soup" userId="e23d0a949b167174" providerId="Windows Live" clId="Web-{A50064D3-AF3B-4627-A962-27C3AB41DF11}" dt="2020-09-23T12:32:25.740" v="100" actId="1076"/>
          <ac:picMkLst>
            <pc:docMk/>
            <pc:sldMk cId="3009923148" sldId="264"/>
            <ac:picMk id="2" creationId="{BAF12943-96E6-4245-82D9-B456579C287A}"/>
          </ac:picMkLst>
        </pc:picChg>
      </pc:sldChg>
      <pc:sldChg chg="addSp modSp">
        <pc:chgData name="eskimo soup" userId="e23d0a949b167174" providerId="Windows Live" clId="Web-{A50064D3-AF3B-4627-A962-27C3AB41DF11}" dt="2020-09-23T12:32:15.818" v="98" actId="1076"/>
        <pc:sldMkLst>
          <pc:docMk/>
          <pc:sldMk cId="1167904813" sldId="265"/>
        </pc:sldMkLst>
        <pc:spChg chg="mod">
          <ac:chgData name="eskimo soup" userId="e23d0a949b167174" providerId="Windows Live" clId="Web-{A50064D3-AF3B-4627-A962-27C3AB41DF11}" dt="2020-09-23T12:32:15.818" v="98" actId="1076"/>
          <ac:spMkLst>
            <pc:docMk/>
            <pc:sldMk cId="1167904813" sldId="265"/>
            <ac:spMk id="8" creationId="{0F1E6F38-219F-4695-BD54-254AD52FB273}"/>
          </ac:spMkLst>
        </pc:spChg>
        <pc:picChg chg="add mod">
          <ac:chgData name="eskimo soup" userId="e23d0a949b167174" providerId="Windows Live" clId="Web-{A50064D3-AF3B-4627-A962-27C3AB41DF11}" dt="2020-09-23T12:30:38.254" v="87" actId="14100"/>
          <ac:picMkLst>
            <pc:docMk/>
            <pc:sldMk cId="1167904813" sldId="265"/>
            <ac:picMk id="2" creationId="{5DEC77ED-950F-41C2-8EC9-9BF9B87A3C06}"/>
          </ac:picMkLst>
        </pc:picChg>
        <pc:picChg chg="add mod modCrop">
          <ac:chgData name="eskimo soup" userId="e23d0a949b167174" providerId="Windows Live" clId="Web-{A50064D3-AF3B-4627-A962-27C3AB41DF11}" dt="2020-09-23T12:31:36.786" v="94" actId="14100"/>
          <ac:picMkLst>
            <pc:docMk/>
            <pc:sldMk cId="1167904813" sldId="265"/>
            <ac:picMk id="4" creationId="{43E7FD60-6EA9-4039-9EBD-E1431B18D902}"/>
          </ac:picMkLst>
        </pc:picChg>
      </pc:sldChg>
      <pc:sldChg chg="addSp modSp">
        <pc:chgData name="eskimo soup" userId="e23d0a949b167174" providerId="Windows Live" clId="Web-{A50064D3-AF3B-4627-A962-27C3AB41DF11}" dt="2020-09-23T12:34:39.242" v="113" actId="1076"/>
        <pc:sldMkLst>
          <pc:docMk/>
          <pc:sldMk cId="570613473" sldId="266"/>
        </pc:sldMkLst>
        <pc:spChg chg="mod">
          <ac:chgData name="eskimo soup" userId="e23d0a949b167174" providerId="Windows Live" clId="Web-{A50064D3-AF3B-4627-A962-27C3AB41DF11}" dt="2020-09-23T12:34:39.242" v="113" actId="1076"/>
          <ac:spMkLst>
            <pc:docMk/>
            <pc:sldMk cId="570613473" sldId="266"/>
            <ac:spMk id="8" creationId="{0F1E6F38-219F-4695-BD54-254AD52FB273}"/>
          </ac:spMkLst>
        </pc:spChg>
        <pc:picChg chg="add mod">
          <ac:chgData name="eskimo soup" userId="e23d0a949b167174" providerId="Windows Live" clId="Web-{A50064D3-AF3B-4627-A962-27C3AB41DF11}" dt="2020-09-23T12:33:47.648" v="103" actId="1076"/>
          <ac:picMkLst>
            <pc:docMk/>
            <pc:sldMk cId="570613473" sldId="266"/>
            <ac:picMk id="2" creationId="{702A84AD-1468-49E5-BC52-281D9F3E7E87}"/>
          </ac:picMkLst>
        </pc:picChg>
        <pc:picChg chg="add mod">
          <ac:chgData name="eskimo soup" userId="e23d0a949b167174" providerId="Windows Live" clId="Web-{A50064D3-AF3B-4627-A962-27C3AB41DF11}" dt="2020-09-23T12:34:30.133" v="112" actId="1076"/>
          <ac:picMkLst>
            <pc:docMk/>
            <pc:sldMk cId="570613473" sldId="266"/>
            <ac:picMk id="3" creationId="{A98654D2-23E1-4F81-A615-C786C3E8802F}"/>
          </ac:picMkLst>
        </pc:picChg>
      </pc:sldChg>
      <pc:sldChg chg="addSp modSp">
        <pc:chgData name="eskimo soup" userId="e23d0a949b167174" providerId="Windows Live" clId="Web-{A50064D3-AF3B-4627-A962-27C3AB41DF11}" dt="2020-09-23T12:36:47.760" v="129" actId="14100"/>
        <pc:sldMkLst>
          <pc:docMk/>
          <pc:sldMk cId="1262304465" sldId="267"/>
        </pc:sldMkLst>
        <pc:picChg chg="add mod">
          <ac:chgData name="eskimo soup" userId="e23d0a949b167174" providerId="Windows Live" clId="Web-{A50064D3-AF3B-4627-A962-27C3AB41DF11}" dt="2020-09-23T12:36:25.353" v="124" actId="1076"/>
          <ac:picMkLst>
            <pc:docMk/>
            <pc:sldMk cId="1262304465" sldId="267"/>
            <ac:picMk id="2" creationId="{51A530DF-CDAD-4032-BA43-FCED9EC4BAAC}"/>
          </ac:picMkLst>
        </pc:picChg>
        <pc:picChg chg="add mod">
          <ac:chgData name="eskimo soup" userId="e23d0a949b167174" providerId="Windows Live" clId="Web-{A50064D3-AF3B-4627-A962-27C3AB41DF11}" dt="2020-09-23T12:36:47.760" v="129" actId="14100"/>
          <ac:picMkLst>
            <pc:docMk/>
            <pc:sldMk cId="1262304465" sldId="267"/>
            <ac:picMk id="3" creationId="{4DD3EFC1-58C5-4712-9108-968CEB487057}"/>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943C1-0681-481A-9EA9-0F537110E3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CDD92B8-3818-41C2-A5F5-6E2178AD74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285FDBA-9A44-4CF7-93EE-471EEDCFAD2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2D92BB57-DE7C-4AC0-903B-6B5ECA2F24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C49A94-A7A2-43F7-B95F-AF32A7582874}"/>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3285328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4D301-E144-44E5-BE1D-466027B2074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213633-C516-425F-B527-E2D7FA609C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8D8312-8EB1-4A19-BDDD-69F8A6DE3F8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4422E383-70D6-4CDE-A61E-798D25AD23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C72796-BF94-44B9-B4B5-FFE330CE8405}"/>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872213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6AC7BA-5275-4176-8DFA-C755EE155F7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B5784F1-8965-4E11-9EA3-6D568E0942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970059-FFBC-4471-8A92-3BAD87C6ADBF}"/>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539BE7A9-DA74-478F-AEC9-008C624385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CB9CA1-CB07-48FD-A193-00F8BABE727C}"/>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482980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4F5B9-E198-4080-A58E-C8927E64B0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6337872-0EDD-497F-BAAD-2A08F9938F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2C677C-050A-46B4-B022-135563120AC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11E0C10A-E7B9-4C22-9B61-96FF541867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E11652-5B05-4C11-85A0-E17A56ACBC87}"/>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980435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4C4AD-5E63-443E-B4D6-5B72961188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5EBB23F-BE34-433F-B15A-5B4DBF168D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E89988-00D3-49E9-811D-8D9834389F4A}"/>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0EC36241-02D0-41BE-B6DF-9EACAA7E97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8B385D-29BD-48C2-8C30-18B8890B0D1B}"/>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837322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AF774-41B8-4CCE-A6C2-8A963C916B1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350C2B-50BC-4CE0-9B62-326F1F993B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7E79B14-3A5E-4306-ABF1-04474C9C39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AEF123D-7CB6-4118-9CAE-D0F2302AAF31}"/>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B948F49D-27A5-4003-B7C7-1D5686AA77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7EE058-61D5-4B12-A002-6A6BD5CC7CD6}"/>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19857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0F161-A200-4494-BCF5-1FEA2EC4190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18337D6-C9B1-4C33-83A9-6F67AC29BF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CD232C-2CF4-4DAC-BCC5-6C2A51429E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94E9290-9AE3-4871-B5E9-3BFCEB5D00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9624EC-6206-4E41-B8CE-51927A1496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5D44D66-06C2-486A-8B06-B48665971203}"/>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8" name="Footer Placeholder 7">
            <a:extLst>
              <a:ext uri="{FF2B5EF4-FFF2-40B4-BE49-F238E27FC236}">
                <a16:creationId xmlns:a16="http://schemas.microsoft.com/office/drawing/2014/main" id="{6C735114-9501-4610-ABA2-7998AA84FE2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928B544-3549-4FF9-B84D-E50352B98E33}"/>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148820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8E981-D0A4-4070-B3CA-475CDD748D1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416DF9E-1F9D-4F61-9C0A-7330B070070C}"/>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4" name="Footer Placeholder 3">
            <a:extLst>
              <a:ext uri="{FF2B5EF4-FFF2-40B4-BE49-F238E27FC236}">
                <a16:creationId xmlns:a16="http://schemas.microsoft.com/office/drawing/2014/main" id="{9220AA5D-0FBB-4D53-B35C-7A21D11FB2A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14CABEF-BE54-4511-83A1-63F6D7817308}"/>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664196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09F786-43FD-47C2-A4CD-BD512CF8563C}"/>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3" name="Footer Placeholder 2">
            <a:extLst>
              <a:ext uri="{FF2B5EF4-FFF2-40B4-BE49-F238E27FC236}">
                <a16:creationId xmlns:a16="http://schemas.microsoft.com/office/drawing/2014/main" id="{372A21CE-68BF-4E5D-9896-982ACAFCCF3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4FC8BA4-7235-4F18-82A9-5E4AFC51F614}"/>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703748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81E8B-9D21-49AC-944C-AC33AEFD8B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1C0B23C-4B09-4C01-8AB3-AC232E7A4F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6108B4E-9B31-4270-AA26-9ACDAEF122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2FA1AA-992D-4B2D-9D25-9CBBD8C9BDFE}"/>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C69A3825-2F7A-4791-9E5E-807F0BEA8A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117F23-8164-4C44-92C8-DB3D3B88F865}"/>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101019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12BD7-696E-489D-9D3C-B0CC64CB16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AE8FFC9-1E15-4DF0-A2D3-39E598DC58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7881DCD-234A-4C87-A6BB-745C9F8CE0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F75065-E144-4136-AE57-5E93DF8668C6}"/>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809D03EB-76B7-465F-BB13-587071C9EE0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1E531CD-A665-4643-AFD4-FB558991D930}"/>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341296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4661F4-ECB7-4471-A96E-2BE53ED9D6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EAC7549-2652-41D0-9312-21C7E6349D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6774CF-A18A-417E-9944-257076032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63711CF7-940B-4CCC-96E9-D5C66FDA5F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446A04B-D8AD-4519-BEA4-450CFDE97F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83524C-D470-4FE4-BB46-66324E6E86D7}" type="slidenum">
              <a:rPr lang="en-GB" smtClean="0"/>
              <a:t>‹#›</a:t>
            </a:fld>
            <a:endParaRPr lang="en-GB"/>
          </a:p>
        </p:txBody>
      </p:sp>
    </p:spTree>
    <p:extLst>
      <p:ext uri="{BB962C8B-B14F-4D97-AF65-F5344CB8AC3E}">
        <p14:creationId xmlns:p14="http://schemas.microsoft.com/office/powerpoint/2010/main" val="3741110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chimneykid.co.uk/" TargetMode="External"/><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E258C5C4-B101-4160-957F-A8169BC5AF4F}"/>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98122" y="86285"/>
            <a:ext cx="5207641" cy="3670588"/>
          </a:xfrm>
          <a:prstGeom prst="rect">
            <a:avLst/>
          </a:prstGeom>
        </p:spPr>
      </p:pic>
      <p:sp>
        <p:nvSpPr>
          <p:cNvPr id="9" name="TextBox 8">
            <a:extLst>
              <a:ext uri="{FF2B5EF4-FFF2-40B4-BE49-F238E27FC236}">
                <a16:creationId xmlns:a16="http://schemas.microsoft.com/office/drawing/2014/main" id="{627A3037-EAC5-4A7B-A703-43988DAA5A84}"/>
              </a:ext>
            </a:extLst>
          </p:cNvPr>
          <p:cNvSpPr txBox="1"/>
          <p:nvPr/>
        </p:nvSpPr>
        <p:spPr>
          <a:xfrm>
            <a:off x="1040219" y="3425457"/>
            <a:ext cx="10123054" cy="3539430"/>
          </a:xfrm>
          <a:prstGeom prst="rect">
            <a:avLst/>
          </a:prstGeom>
          <a:noFill/>
        </p:spPr>
        <p:txBody>
          <a:bodyPr wrap="square" lIns="91440" tIns="45720" rIns="91440" bIns="45720" anchor="t">
            <a:spAutoFit/>
          </a:bodyPr>
          <a:lstStyle/>
          <a:p>
            <a:pPr algn="ctr"/>
            <a:r>
              <a:rPr lang="en-GB" sz="6000" b="1" dirty="0">
                <a:effectLst/>
                <a:latin typeface="Calibri"/>
                <a:ea typeface="Calibri" panose="020F0502020204030204" pitchFamily="34" charset="0"/>
                <a:cs typeface="Calibri"/>
              </a:rPr>
              <a:t>Smoking Prevention Advert</a:t>
            </a:r>
            <a:r>
              <a:rPr lang="en-GB" sz="6000" b="1" dirty="0">
                <a:latin typeface="Calibri"/>
                <a:ea typeface="Calibri" panose="020F0502020204030204" pitchFamily="34" charset="0"/>
                <a:cs typeface="Calibri"/>
              </a:rPr>
              <a:t> </a:t>
            </a:r>
            <a:endParaRPr lang="en-GB" sz="6000" b="1" dirty="0">
              <a:effectLst/>
              <a:latin typeface="Calibri" panose="020F0502020204030204" pitchFamily="34" charset="0"/>
              <a:ea typeface="Calibri" panose="020F0502020204030204" pitchFamily="34" charset="0"/>
              <a:cs typeface="Calibri" panose="020F0502020204030204" pitchFamily="34" charset="0"/>
            </a:endParaRPr>
          </a:p>
          <a:p>
            <a:pPr algn="ctr"/>
            <a:r>
              <a:rPr lang="en-GB" sz="6000" b="1" dirty="0">
                <a:effectLst/>
                <a:latin typeface="Calibri"/>
                <a:ea typeface="Calibri" panose="020F0502020204030204" pitchFamily="34" charset="0"/>
                <a:cs typeface="Calibri"/>
              </a:rPr>
              <a:t>(</a:t>
            </a:r>
            <a:r>
              <a:rPr lang="en-GB" sz="6000" b="1" dirty="0">
                <a:latin typeface="Calibri"/>
                <a:ea typeface="Calibri" panose="020F0502020204030204" pitchFamily="34" charset="0"/>
                <a:cs typeface="Calibri"/>
              </a:rPr>
              <a:t>KS4</a:t>
            </a:r>
            <a:r>
              <a:rPr lang="en-GB" sz="6000" b="1" dirty="0">
                <a:effectLst/>
                <a:latin typeface="Calibri"/>
                <a:ea typeface="Calibri" panose="020F0502020204030204" pitchFamily="34" charset="0"/>
                <a:cs typeface="Calibri"/>
              </a:rPr>
              <a:t>)</a:t>
            </a:r>
            <a:br>
              <a:rPr lang="en-GB" sz="5400" b="1" dirty="0">
                <a:effectLst/>
                <a:latin typeface="Calibri" panose="020F0502020204030204" pitchFamily="34" charset="0"/>
                <a:ea typeface="Calibri" panose="020F0502020204030204" pitchFamily="34" charset="0"/>
                <a:cs typeface="Calibri" panose="020F0502020204030204" pitchFamily="34" charset="0"/>
              </a:rPr>
            </a:br>
            <a:br>
              <a:rPr lang="en-GB" sz="5400" dirty="0">
                <a:effectLst/>
                <a:latin typeface="Calibri" panose="020F0502020204030204" pitchFamily="34" charset="0"/>
                <a:ea typeface="Calibri" panose="020F0502020204030204" pitchFamily="34" charset="0"/>
                <a:cs typeface="Times New Roman" panose="02020603050405020304" pitchFamily="18" charset="0"/>
              </a:rPr>
            </a:br>
            <a:endParaRPr lang="en-GB" sz="5000" dirty="0"/>
          </a:p>
        </p:txBody>
      </p:sp>
      <p:pic>
        <p:nvPicPr>
          <p:cNvPr id="12" name="Picture 11" descr="A picture containing food&#10;&#10;Description automatically generated">
            <a:extLst>
              <a:ext uri="{FF2B5EF4-FFF2-40B4-BE49-F238E27FC236}">
                <a16:creationId xmlns:a16="http://schemas.microsoft.com/office/drawing/2014/main" id="{0D4B20F7-F040-4A8E-9F49-06F6A8CE5614}"/>
              </a:ext>
            </a:extLst>
          </p:cNvPr>
          <p:cNvPicPr/>
          <p:nvPr/>
        </p:nvPicPr>
        <p:blipFill rotWithShape="1">
          <a:blip r:embed="rId3" cstate="print">
            <a:extLst>
              <a:ext uri="{28A0092B-C50C-407E-A947-70E740481C1C}">
                <a14:useLocalDpi xmlns:a14="http://schemas.microsoft.com/office/drawing/2010/main" val="0"/>
              </a:ext>
            </a:extLst>
          </a:blip>
          <a:srcRect l="399" t="10429" r="955" b="41777"/>
          <a:stretch/>
        </p:blipFill>
        <p:spPr bwMode="auto">
          <a:xfrm>
            <a:off x="0" y="5329059"/>
            <a:ext cx="7889240" cy="1534160"/>
          </a:xfrm>
          <a:prstGeom prst="rect">
            <a:avLst/>
          </a:prstGeom>
          <a:ln>
            <a:noFill/>
          </a:ln>
          <a:extLst>
            <a:ext uri="{53640926-AAD7-44D8-BBD7-CCE9431645EC}">
              <a14:shadowObscured xmlns:a14="http://schemas.microsoft.com/office/drawing/2010/main"/>
            </a:ext>
          </a:extLst>
        </p:spPr>
      </p:pic>
      <p:pic>
        <p:nvPicPr>
          <p:cNvPr id="14" name="Picture 13" descr="A picture containing food&#10;&#10;Description automatically generated">
            <a:extLst>
              <a:ext uri="{FF2B5EF4-FFF2-40B4-BE49-F238E27FC236}">
                <a16:creationId xmlns:a16="http://schemas.microsoft.com/office/drawing/2014/main" id="{186C8C04-717A-4468-8654-54661013BF3B}"/>
              </a:ext>
            </a:extLst>
          </p:cNvPr>
          <p:cNvPicPr/>
          <p:nvPr/>
        </p:nvPicPr>
        <p:blipFill rotWithShape="1">
          <a:blip r:embed="rId3" cstate="print">
            <a:extLst>
              <a:ext uri="{28A0092B-C50C-407E-A947-70E740481C1C}">
                <a14:useLocalDpi xmlns:a14="http://schemas.microsoft.com/office/drawing/2010/main" val="0"/>
              </a:ext>
            </a:extLst>
          </a:blip>
          <a:srcRect l="399" t="10429" r="955" b="41777"/>
          <a:stretch/>
        </p:blipFill>
        <p:spPr bwMode="auto">
          <a:xfrm>
            <a:off x="7822996" y="5613125"/>
            <a:ext cx="7889240" cy="1534160"/>
          </a:xfrm>
          <a:prstGeom prst="rect">
            <a:avLst/>
          </a:prstGeom>
          <a:ln>
            <a:noFill/>
          </a:ln>
          <a:extLst>
            <a:ext uri="{53640926-AAD7-44D8-BBD7-CCE9431645EC}">
              <a14:shadowObscured xmlns:a14="http://schemas.microsoft.com/office/drawing/2010/main"/>
            </a:ext>
          </a:extLst>
        </p:spPr>
      </p:pic>
      <p:pic>
        <p:nvPicPr>
          <p:cNvPr id="15" name="Picture 14" descr="A picture containing lamp&#10;&#10;Description automatically generated">
            <a:extLst>
              <a:ext uri="{FF2B5EF4-FFF2-40B4-BE49-F238E27FC236}">
                <a16:creationId xmlns:a16="http://schemas.microsoft.com/office/drawing/2014/main" id="{5A171E4B-4C71-429A-9D48-E969A8A7EF1A}"/>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6328070" y="174770"/>
            <a:ext cx="4457147" cy="3076157"/>
          </a:xfrm>
          <a:prstGeom prst="rect">
            <a:avLst/>
          </a:prstGeom>
        </p:spPr>
      </p:pic>
    </p:spTree>
    <p:extLst>
      <p:ext uri="{BB962C8B-B14F-4D97-AF65-F5344CB8AC3E}">
        <p14:creationId xmlns:p14="http://schemas.microsoft.com/office/powerpoint/2010/main" val="2651761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F1E6F38-219F-4695-BD54-254AD52FB273}"/>
              </a:ext>
            </a:extLst>
          </p:cNvPr>
          <p:cNvSpPr txBox="1"/>
          <p:nvPr/>
        </p:nvSpPr>
        <p:spPr>
          <a:xfrm>
            <a:off x="868822" y="2378225"/>
            <a:ext cx="10685233" cy="4386842"/>
          </a:xfrm>
          <a:prstGeom prst="rect">
            <a:avLst/>
          </a:prstGeom>
          <a:noFill/>
        </p:spPr>
        <p:txBody>
          <a:bodyPr wrap="square" lIns="91440" tIns="45720" rIns="91440" bIns="45720" rtlCol="0" anchor="t">
            <a:spAutoFit/>
          </a:bodyPr>
          <a:lstStyle/>
          <a:p>
            <a:pPr algn="just">
              <a:lnSpc>
                <a:spcPct val="107000"/>
              </a:lnSpc>
              <a:spcBef>
                <a:spcPts val="800"/>
              </a:spcBef>
              <a:spcAft>
                <a:spcPts val="800"/>
              </a:spcAft>
            </a:pPr>
            <a:r>
              <a:rPr lang="en-GB" sz="1800" b="1" dirty="0">
                <a:effectLst/>
                <a:latin typeface="Calibri" panose="020F0502020204030204" pitchFamily="34" charset="0"/>
                <a:ea typeface="Calibri" panose="020F0502020204030204" pitchFamily="34" charset="0"/>
                <a:cs typeface="Calibri" panose="020F0502020204030204" pitchFamily="34" charset="0"/>
              </a:rPr>
              <a:t>What to do?</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00"/>
              </a:spcBef>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Your task is to create an advert to prevent young people between the ages of 11-16 from starting smoking. </a:t>
            </a:r>
          </a:p>
          <a:p>
            <a:pPr>
              <a:lnSpc>
                <a:spcPct val="107000"/>
              </a:lnSpc>
              <a:spcBef>
                <a:spcPts val="800"/>
              </a:spcBef>
              <a:spcAft>
                <a:spcPts val="800"/>
              </a:spcAft>
            </a:pPr>
            <a:r>
              <a:rPr lang="en-GB" sz="1800" dirty="0">
                <a:effectLst/>
                <a:latin typeface="Calibri"/>
                <a:ea typeface="Calibri" panose="020F0502020204030204" pitchFamily="34" charset="0"/>
                <a:cs typeface="Times New Roman"/>
              </a:rPr>
              <a:t>Once you have created your advert, present your idea to your class, group or helper. Invite them to ask questions about the decisions you have made during the thinking and design process.</a:t>
            </a:r>
            <a:r>
              <a:rPr lang="en-GB" dirty="0">
                <a:latin typeface="Calibri"/>
                <a:ea typeface="Calibri" panose="020F0502020204030204" pitchFamily="34" charset="0"/>
                <a:cs typeface="Times New Roman"/>
              </a:rPr>
              <a:t> </a:t>
            </a:r>
            <a:endParaRPr lang="en-GB" sz="1800" dirty="0">
              <a:effectLst/>
              <a:latin typeface="Calibri"/>
              <a:ea typeface="Calibri" panose="020F0502020204030204" pitchFamily="34" charset="0"/>
              <a:cs typeface="Times New Roman" panose="02020603050405020304" pitchFamily="18" charset="0"/>
            </a:endParaRPr>
          </a:p>
          <a:p>
            <a:pPr lvl="0">
              <a:lnSpc>
                <a:spcPct val="107000"/>
              </a:lnSpc>
              <a:spcBef>
                <a:spcPts val="800"/>
              </a:spcBef>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00"/>
              </a:spcBef>
              <a:spcAft>
                <a:spcPts val="800"/>
              </a:spcAft>
            </a:pPr>
            <a:endParaRPr lang="en-GB" sz="1800" dirty="0">
              <a:effectLst/>
              <a:ea typeface="+mn-lt"/>
              <a:cs typeface="+mn-lt"/>
            </a:endParaRPr>
          </a:p>
          <a:p>
            <a:pPr>
              <a:lnSpc>
                <a:spcPct val="150000"/>
              </a:lnSpc>
              <a:spcAft>
                <a:spcPts val="800"/>
              </a:spcAft>
            </a:pP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GB" b="1" dirty="0">
              <a:latin typeface="Calibri" panose="020F0502020204030204" pitchFamily="34" charset="0"/>
              <a:cs typeface="Calibri" panose="020F0502020204030204" pitchFamily="34" charset="0"/>
            </a:endParaRPr>
          </a:p>
          <a:p>
            <a:pPr algn="just">
              <a:lnSpc>
                <a:spcPct val="107000"/>
              </a:lnSpc>
              <a:spcAft>
                <a:spcPts val="800"/>
              </a:spcAft>
            </a:pPr>
            <a:endParaRPr lang="en-GB" b="1" dirty="0">
              <a:latin typeface="Calibri" panose="020F0502020204030204" pitchFamily="34" charset="0"/>
              <a:cs typeface="Calibri" panose="020F0502020204030204" pitchFamily="34" charset="0"/>
            </a:endParaRPr>
          </a:p>
          <a:p>
            <a:endParaRPr lang="en-GB" dirty="0">
              <a:cs typeface="Calibri" panose="020F0502020204030204"/>
            </a:endParaRPr>
          </a:p>
        </p:txBody>
      </p:sp>
      <p:pic>
        <p:nvPicPr>
          <p:cNvPr id="2" name="Picture 2" descr="A close up of a logo&#10;&#10;Description automatically generated">
            <a:extLst>
              <a:ext uri="{FF2B5EF4-FFF2-40B4-BE49-F238E27FC236}">
                <a16:creationId xmlns:a16="http://schemas.microsoft.com/office/drawing/2014/main" id="{7103F71B-2B2A-4E05-B02E-A2DC4646AA9A}"/>
              </a:ext>
            </a:extLst>
          </p:cNvPr>
          <p:cNvPicPr>
            <a:picLocks noChangeAspect="1"/>
          </p:cNvPicPr>
          <p:nvPr/>
        </p:nvPicPr>
        <p:blipFill>
          <a:blip r:embed="rId2"/>
          <a:stretch>
            <a:fillRect/>
          </a:stretch>
        </p:blipFill>
        <p:spPr>
          <a:xfrm rot="12480000">
            <a:off x="3012510" y="-2766326"/>
            <a:ext cx="11167914" cy="6596814"/>
          </a:xfrm>
          <a:prstGeom prst="rect">
            <a:avLst/>
          </a:prstGeom>
        </p:spPr>
      </p:pic>
      <p:pic>
        <p:nvPicPr>
          <p:cNvPr id="4" name="Picture 2" descr="A close up of a logo&#10;&#10;Description automatically generated">
            <a:extLst>
              <a:ext uri="{FF2B5EF4-FFF2-40B4-BE49-F238E27FC236}">
                <a16:creationId xmlns:a16="http://schemas.microsoft.com/office/drawing/2014/main" id="{3E32A2F9-42F6-4ABD-96A6-3F01CB969EA0}"/>
              </a:ext>
            </a:extLst>
          </p:cNvPr>
          <p:cNvPicPr>
            <a:picLocks noChangeAspect="1"/>
          </p:cNvPicPr>
          <p:nvPr/>
        </p:nvPicPr>
        <p:blipFill>
          <a:blip r:embed="rId2"/>
          <a:stretch>
            <a:fillRect/>
          </a:stretch>
        </p:blipFill>
        <p:spPr>
          <a:xfrm rot="1380000">
            <a:off x="-1987463" y="3246167"/>
            <a:ext cx="11167914" cy="6596814"/>
          </a:xfrm>
          <a:prstGeom prst="rect">
            <a:avLst/>
          </a:prstGeom>
        </p:spPr>
      </p:pic>
    </p:spTree>
    <p:extLst>
      <p:ext uri="{BB962C8B-B14F-4D97-AF65-F5344CB8AC3E}">
        <p14:creationId xmlns:p14="http://schemas.microsoft.com/office/powerpoint/2010/main" val="3329302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F1E6F38-219F-4695-BD54-254AD52FB273}"/>
              </a:ext>
            </a:extLst>
          </p:cNvPr>
          <p:cNvSpPr txBox="1"/>
          <p:nvPr/>
        </p:nvSpPr>
        <p:spPr>
          <a:xfrm>
            <a:off x="809542" y="786978"/>
            <a:ext cx="10573305" cy="6461384"/>
          </a:xfrm>
          <a:prstGeom prst="rect">
            <a:avLst/>
          </a:prstGeom>
          <a:noFill/>
        </p:spPr>
        <p:txBody>
          <a:bodyPr wrap="square" lIns="91440" tIns="45720" rIns="91440" bIns="45720" rtlCol="0" anchor="t">
            <a:spAutoFit/>
          </a:bodyPr>
          <a:lstStyle/>
          <a:p>
            <a:pPr>
              <a:lnSpc>
                <a:spcPct val="107000"/>
              </a:lnSpc>
              <a:spcBef>
                <a:spcPts val="800"/>
              </a:spcBef>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00"/>
              </a:spcBef>
              <a:spcAft>
                <a:spcPts val="800"/>
              </a:spcAft>
            </a:pPr>
            <a:r>
              <a:rPr lang="en-GB" sz="1800" b="1" dirty="0">
                <a:effectLst/>
                <a:latin typeface="Calibri"/>
                <a:ea typeface="Calibri" panose="020F0502020204030204" pitchFamily="34" charset="0"/>
                <a:cs typeface="Times New Roman"/>
              </a:rPr>
              <a:t>Let’s get started and create your advert:</a:t>
            </a:r>
            <a:r>
              <a:rPr lang="en-GB" b="1" dirty="0">
                <a:latin typeface="Calibri"/>
                <a:ea typeface="Calibri" panose="020F0502020204030204" pitchFamily="34" charset="0"/>
                <a:cs typeface="Times New Roman"/>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800"/>
              </a:spcBef>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You can get into groups to create an advert together (4-5 people) or you can do this on your own. </a:t>
            </a:r>
          </a:p>
          <a:p>
            <a:pPr marL="342900" lvl="0" indent="-342900">
              <a:lnSpc>
                <a:spcPct val="107000"/>
              </a:lnSpc>
              <a:spcBef>
                <a:spcPts val="800"/>
              </a:spcBef>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Firstly, decide where the advert should be shown. Will you be creating a TV advert, radio advert, poster, leaflet, social media post? Consider and discuss why you think your chosen option would reach your target audience (11-16 year olds). -</a:t>
            </a:r>
            <a:r>
              <a:rPr lang="en-GB" sz="1800" i="1" dirty="0">
                <a:effectLst/>
                <a:latin typeface="Calibri" panose="020F0502020204030204" pitchFamily="34" charset="0"/>
                <a:ea typeface="Calibri" panose="020F0502020204030204" pitchFamily="34" charset="0"/>
                <a:cs typeface="Times New Roman" panose="02020603050405020304" pitchFamily="18" charset="0"/>
              </a:rPr>
              <a:t> Remember, you may be asked this in the Q&amp;A at the end!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800"/>
              </a:spcBef>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What is the key message in your ad and why would this be important to the audience? You can use the Chimney Kid website to find facts and information. For example, are you going to focus on the effects smoking has on the body? The cost? Environmental issues?</a:t>
            </a:r>
          </a:p>
          <a:p>
            <a:pPr marL="342900" lvl="0" indent="-342900">
              <a:lnSpc>
                <a:spcPct val="107000"/>
              </a:lnSpc>
              <a:spcBef>
                <a:spcPts val="800"/>
              </a:spcBef>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What is your call to action? What would you like people to do when they see your advert? Should there be contact details for support services or advice on who they should turn to for help?</a:t>
            </a:r>
          </a:p>
          <a:p>
            <a:pPr marL="342900" indent="-342900">
              <a:lnSpc>
                <a:spcPct val="107000"/>
              </a:lnSpc>
              <a:spcBef>
                <a:spcPts val="800"/>
              </a:spcBef>
              <a:spcAft>
                <a:spcPts val="800"/>
              </a:spcAft>
              <a:buFont typeface="Symbol" panose="05050102010706020507" pitchFamily="18" charset="2"/>
              <a:buChar char=""/>
            </a:pPr>
            <a:r>
              <a:rPr lang="en-GB" sz="1800" dirty="0">
                <a:effectLst/>
                <a:latin typeface="Calibri"/>
                <a:ea typeface="Calibri" panose="020F0502020204030204" pitchFamily="34" charset="0"/>
                <a:cs typeface="Times New Roman"/>
              </a:rPr>
              <a:t>Get creative! You will need to have a well-considered advert ready to present to others such as a poster design, a storyboard to represent your TV advert or a nicely presented script for audio materials.</a:t>
            </a:r>
            <a:r>
              <a:rPr lang="en-GB" dirty="0">
                <a:latin typeface="Calibri"/>
                <a:ea typeface="Calibri" panose="020F0502020204030204" pitchFamily="34" charset="0"/>
                <a:cs typeface="Times New Roman"/>
              </a:rPr>
              <a:t> </a:t>
            </a:r>
            <a:endParaRPr lang="en-GB" dirty="0">
              <a:cs typeface="Times New Roman"/>
            </a:endParaRPr>
          </a:p>
          <a:p>
            <a:pPr>
              <a:lnSpc>
                <a:spcPct val="150000"/>
              </a:lnSpc>
              <a:spcAft>
                <a:spcPts val="800"/>
              </a:spcAft>
            </a:pP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GB"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endParaRPr lang="en-GB" b="1" dirty="0">
              <a:latin typeface="Calibri" panose="020F0502020204030204" pitchFamily="34" charset="0"/>
              <a:cs typeface="Calibri" panose="020F0502020204030204" pitchFamily="34" charset="0"/>
            </a:endParaRPr>
          </a:p>
          <a:p>
            <a:endParaRPr lang="en-GB" dirty="0">
              <a:cs typeface="Calibri" panose="020F0502020204030204"/>
            </a:endParaRPr>
          </a:p>
        </p:txBody>
      </p:sp>
      <p:pic>
        <p:nvPicPr>
          <p:cNvPr id="2" name="Picture 2" descr="A picture containing food&#10;&#10;Description automatically generated">
            <a:extLst>
              <a:ext uri="{FF2B5EF4-FFF2-40B4-BE49-F238E27FC236}">
                <a16:creationId xmlns:a16="http://schemas.microsoft.com/office/drawing/2014/main" id="{BAF12943-96E6-4245-82D9-B456579C287A}"/>
              </a:ext>
            </a:extLst>
          </p:cNvPr>
          <p:cNvPicPr>
            <a:picLocks noChangeAspect="1"/>
          </p:cNvPicPr>
          <p:nvPr/>
        </p:nvPicPr>
        <p:blipFill>
          <a:blip r:embed="rId2"/>
          <a:stretch>
            <a:fillRect/>
          </a:stretch>
        </p:blipFill>
        <p:spPr>
          <a:xfrm flipH="1">
            <a:off x="10625038" y="4012504"/>
            <a:ext cx="1923075" cy="3133595"/>
          </a:xfrm>
          <a:prstGeom prst="rect">
            <a:avLst/>
          </a:prstGeom>
        </p:spPr>
      </p:pic>
      <p:sp>
        <p:nvSpPr>
          <p:cNvPr id="4" name="TextBox 3">
            <a:extLst>
              <a:ext uri="{FF2B5EF4-FFF2-40B4-BE49-F238E27FC236}">
                <a16:creationId xmlns:a16="http://schemas.microsoft.com/office/drawing/2014/main" id="{7F09602C-986A-4744-AA24-6B17595C0156}"/>
              </a:ext>
            </a:extLst>
          </p:cNvPr>
          <p:cNvSpPr txBox="1"/>
          <p:nvPr/>
        </p:nvSpPr>
        <p:spPr>
          <a:xfrm>
            <a:off x="5086480" y="5744097"/>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Tips on next slide!</a:t>
            </a:r>
          </a:p>
        </p:txBody>
      </p:sp>
      <p:sp>
        <p:nvSpPr>
          <p:cNvPr id="5" name="Arrow: Down 4">
            <a:extLst>
              <a:ext uri="{FF2B5EF4-FFF2-40B4-BE49-F238E27FC236}">
                <a16:creationId xmlns:a16="http://schemas.microsoft.com/office/drawing/2014/main" id="{168A4DA0-14F1-42BF-A057-CB7C04C60054}"/>
              </a:ext>
            </a:extLst>
          </p:cNvPr>
          <p:cNvSpPr/>
          <p:nvPr/>
        </p:nvSpPr>
        <p:spPr>
          <a:xfrm>
            <a:off x="5899351" y="6231792"/>
            <a:ext cx="281836" cy="417534"/>
          </a:xfrm>
          <a:prstGeom prst="downArrow">
            <a:avLst/>
          </a:prstGeom>
          <a:solidFill>
            <a:schemeClr val="bg1"/>
          </a:solidFill>
          <a:ln w="571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9923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F1E6F38-219F-4695-BD54-254AD52FB273}"/>
              </a:ext>
            </a:extLst>
          </p:cNvPr>
          <p:cNvSpPr txBox="1"/>
          <p:nvPr/>
        </p:nvSpPr>
        <p:spPr>
          <a:xfrm>
            <a:off x="1003351" y="1373803"/>
            <a:ext cx="10573305" cy="4876976"/>
          </a:xfrm>
          <a:prstGeom prst="rect">
            <a:avLst/>
          </a:prstGeom>
          <a:noFill/>
        </p:spPr>
        <p:txBody>
          <a:bodyPr wrap="square" rtlCol="0">
            <a:spAutoFit/>
          </a:bodyPr>
          <a:lstStyle/>
          <a:p>
            <a:pPr>
              <a:lnSpc>
                <a:spcPct val="107000"/>
              </a:lnSpc>
              <a:spcBef>
                <a:spcPts val="800"/>
              </a:spcBef>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00"/>
              </a:spcBef>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Other things to consider: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800"/>
              </a:spcBef>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What sort of tone will your advert have? Funny, serious, friendly?</a:t>
            </a:r>
          </a:p>
          <a:p>
            <a:pPr marL="342900" lvl="0" indent="-342900">
              <a:lnSpc>
                <a:spcPct val="107000"/>
              </a:lnSpc>
              <a:spcBef>
                <a:spcPts val="800"/>
              </a:spcBef>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If you are including contact details, make sure you guide people to the correct website/number on your advert. </a:t>
            </a:r>
          </a:p>
          <a:p>
            <a:pPr marL="342900" lvl="0" indent="-342900">
              <a:lnSpc>
                <a:spcPct val="107000"/>
              </a:lnSpc>
              <a:spcBef>
                <a:spcPts val="800"/>
              </a:spcBef>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Try to think of the things you like to see and what might catch your attention, after all, you are the target age group!</a:t>
            </a:r>
          </a:p>
          <a:p>
            <a:pPr marL="342900" lvl="0" indent="-342900">
              <a:lnSpc>
                <a:spcPct val="107000"/>
              </a:lnSpc>
              <a:spcBef>
                <a:spcPts val="800"/>
              </a:spcBef>
              <a:spcAft>
                <a:spcPts val="8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Practise presenting before you present to others so that you are well prepared.</a:t>
            </a:r>
          </a:p>
          <a:p>
            <a:pPr lvl="0">
              <a:lnSpc>
                <a:spcPct val="150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GB"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endParaRPr lang="en-GB"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en-GB" dirty="0"/>
          </a:p>
        </p:txBody>
      </p:sp>
      <p:pic>
        <p:nvPicPr>
          <p:cNvPr id="2" name="Picture 1" descr="A picture containing food&#10;&#10;Description automatically generated">
            <a:extLst>
              <a:ext uri="{FF2B5EF4-FFF2-40B4-BE49-F238E27FC236}">
                <a16:creationId xmlns:a16="http://schemas.microsoft.com/office/drawing/2014/main" id="{5DEC77ED-950F-41C2-8EC9-9BF9B87A3C06}"/>
              </a:ext>
            </a:extLst>
          </p:cNvPr>
          <p:cNvPicPr/>
          <p:nvPr/>
        </p:nvPicPr>
        <p:blipFill rotWithShape="1">
          <a:blip r:embed="rId2" cstate="print">
            <a:extLst>
              <a:ext uri="{28A0092B-C50C-407E-A947-70E740481C1C}">
                <a14:useLocalDpi xmlns:a14="http://schemas.microsoft.com/office/drawing/2010/main" val="0"/>
              </a:ext>
            </a:extLst>
          </a:blip>
          <a:srcRect l="399" t="10429" r="955" b="41777"/>
          <a:stretch/>
        </p:blipFill>
        <p:spPr bwMode="auto">
          <a:xfrm>
            <a:off x="0" y="5224676"/>
            <a:ext cx="8786938" cy="1638543"/>
          </a:xfrm>
          <a:prstGeom prst="rect">
            <a:avLst/>
          </a:prstGeom>
          <a:ln>
            <a:noFill/>
          </a:ln>
          <a:extLst>
            <a:ext uri="{53640926-AAD7-44D8-BBD7-CCE9431645EC}">
              <a14:shadowObscured xmlns:a14="http://schemas.microsoft.com/office/drawing/2010/main"/>
            </a:ext>
          </a:extLst>
        </p:spPr>
      </p:pic>
      <p:pic>
        <p:nvPicPr>
          <p:cNvPr id="4" name="Picture 3" descr="A picture containing food&#10;&#10;Description automatically generated">
            <a:extLst>
              <a:ext uri="{FF2B5EF4-FFF2-40B4-BE49-F238E27FC236}">
                <a16:creationId xmlns:a16="http://schemas.microsoft.com/office/drawing/2014/main" id="{43E7FD60-6EA9-4039-9EBD-E1431B18D902}"/>
              </a:ext>
            </a:extLst>
          </p:cNvPr>
          <p:cNvPicPr/>
          <p:nvPr/>
        </p:nvPicPr>
        <p:blipFill rotWithShape="1">
          <a:blip r:embed="rId2" cstate="print">
            <a:extLst>
              <a:ext uri="{28A0092B-C50C-407E-A947-70E740481C1C}">
                <a14:useLocalDpi xmlns:a14="http://schemas.microsoft.com/office/drawing/2010/main" val="0"/>
              </a:ext>
            </a:extLst>
          </a:blip>
          <a:srcRect l="391" t="10423" r="56454" b="48997"/>
          <a:stretch/>
        </p:blipFill>
        <p:spPr bwMode="auto">
          <a:xfrm>
            <a:off x="8684712" y="5558703"/>
            <a:ext cx="3545293" cy="130258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167904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F1E6F38-219F-4695-BD54-254AD52FB273}"/>
              </a:ext>
            </a:extLst>
          </p:cNvPr>
          <p:cNvSpPr txBox="1"/>
          <p:nvPr/>
        </p:nvSpPr>
        <p:spPr>
          <a:xfrm>
            <a:off x="1105513" y="1580812"/>
            <a:ext cx="10573305" cy="4968155"/>
          </a:xfrm>
          <a:prstGeom prst="rect">
            <a:avLst/>
          </a:prstGeom>
          <a:noFill/>
        </p:spPr>
        <p:txBody>
          <a:bodyPr wrap="square" rtlCol="0">
            <a:spAutoFit/>
          </a:bodyPr>
          <a:lstStyle/>
          <a:p>
            <a:pPr>
              <a:lnSpc>
                <a:spcPct val="107000"/>
              </a:lnSpc>
              <a:spcBef>
                <a:spcPts val="800"/>
              </a:spcBef>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 Now it is time to present your ideas!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Bef>
                <a:spcPts val="800"/>
              </a:spcBef>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Present your advert idea and explain why you think it will be effective at preventing young people from taking up smoking.</a:t>
            </a:r>
          </a:p>
          <a:p>
            <a:pPr marL="342900" lvl="0" indent="-342900">
              <a:lnSpc>
                <a:spcPct val="107000"/>
              </a:lnSpc>
              <a:spcBef>
                <a:spcPts val="800"/>
              </a:spcBef>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Your presentation should be no longer than 5 minutes long followed by a 5 minute Q&amp;A session with questions put forward by whoever you are presenting to. </a:t>
            </a:r>
          </a:p>
          <a:p>
            <a:pPr marL="342900" lvl="0" indent="-342900">
              <a:lnSpc>
                <a:spcPct val="107000"/>
              </a:lnSpc>
              <a:spcBef>
                <a:spcPts val="800"/>
              </a:spcBef>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Questions could be things like; Where will the advert be? Why did you pick a funny idea over a serious idea? You should consider these too!</a:t>
            </a:r>
          </a:p>
          <a:p>
            <a:pPr marL="342900" lvl="0" indent="-342900">
              <a:lnSpc>
                <a:spcPct val="107000"/>
              </a:lnSpc>
              <a:spcBef>
                <a:spcPts val="800"/>
              </a:spcBef>
              <a:spcAft>
                <a:spcPts val="8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If you’re working independently, you could present your idea to a teacher, parent or friend to discuss your concept and find ways to make it even better!</a:t>
            </a:r>
          </a:p>
          <a:p>
            <a:pPr lvl="0">
              <a:lnSpc>
                <a:spcPct val="150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GB"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endParaRPr lang="en-GB"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en-GB" dirty="0"/>
          </a:p>
        </p:txBody>
      </p:sp>
      <p:pic>
        <p:nvPicPr>
          <p:cNvPr id="2" name="Picture 2" descr="A picture containing clock&#10;&#10;Description automatically generated">
            <a:extLst>
              <a:ext uri="{FF2B5EF4-FFF2-40B4-BE49-F238E27FC236}">
                <a16:creationId xmlns:a16="http://schemas.microsoft.com/office/drawing/2014/main" id="{702A84AD-1468-49E5-BC52-281D9F3E7E87}"/>
              </a:ext>
            </a:extLst>
          </p:cNvPr>
          <p:cNvPicPr>
            <a:picLocks noChangeAspect="1"/>
          </p:cNvPicPr>
          <p:nvPr/>
        </p:nvPicPr>
        <p:blipFill>
          <a:blip r:embed="rId2"/>
          <a:stretch>
            <a:fillRect/>
          </a:stretch>
        </p:blipFill>
        <p:spPr>
          <a:xfrm>
            <a:off x="9223332" y="4492373"/>
            <a:ext cx="3014597" cy="2393062"/>
          </a:xfrm>
          <a:prstGeom prst="rect">
            <a:avLst/>
          </a:prstGeom>
        </p:spPr>
      </p:pic>
      <p:pic>
        <p:nvPicPr>
          <p:cNvPr id="3" name="Picture 2" descr="A picture containing food&#10;&#10;Description automatically generated">
            <a:extLst>
              <a:ext uri="{FF2B5EF4-FFF2-40B4-BE49-F238E27FC236}">
                <a16:creationId xmlns:a16="http://schemas.microsoft.com/office/drawing/2014/main" id="{A98654D2-23E1-4F81-A615-C786C3E8802F}"/>
              </a:ext>
            </a:extLst>
          </p:cNvPr>
          <p:cNvPicPr/>
          <p:nvPr/>
        </p:nvPicPr>
        <p:blipFill rotWithShape="1">
          <a:blip r:embed="rId3" cstate="print">
            <a:extLst>
              <a:ext uri="{28A0092B-C50C-407E-A947-70E740481C1C}">
                <a14:useLocalDpi xmlns:a14="http://schemas.microsoft.com/office/drawing/2010/main" val="0"/>
              </a:ext>
            </a:extLst>
          </a:blip>
          <a:srcRect l="399" t="10429" r="955" b="41777"/>
          <a:stretch/>
        </p:blipFill>
        <p:spPr bwMode="auto">
          <a:xfrm rot="780000">
            <a:off x="-1524000" y="5464759"/>
            <a:ext cx="9684636" cy="2264844"/>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570613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14" name="Picture 5" descr="A close up of a logo&#10;&#10;Description automatically generated">
            <a:extLst>
              <a:ext uri="{FF2B5EF4-FFF2-40B4-BE49-F238E27FC236}">
                <a16:creationId xmlns:a16="http://schemas.microsoft.com/office/drawing/2014/main" id="{B0FFA08E-A8DA-43A6-A5EC-0E754CE113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0027" y="1466454"/>
            <a:ext cx="2773285" cy="1962546"/>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20">
            <a:extLst>
              <a:ext uri="{FF2B5EF4-FFF2-40B4-BE49-F238E27FC236}">
                <a16:creationId xmlns:a16="http://schemas.microsoft.com/office/drawing/2014/main" id="{909E52DF-3854-45A0-AFE9-021CE3894AC9}"/>
              </a:ext>
            </a:extLst>
          </p:cNvPr>
          <p:cNvSpPr>
            <a:spLocks noChangeArrowheads="1"/>
          </p:cNvSpPr>
          <p:nvPr/>
        </p:nvSpPr>
        <p:spPr bwMode="auto">
          <a:xfrm rot="10800000" flipV="1">
            <a:off x="3533312" y="1449157"/>
            <a:ext cx="720275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Diary of a Chimney Kid is a resource that offers lots of information, facts, and advice on smoking. We share stories from real people in Hull to show how smoking affects all aspects of people’s lives, whether they smoke themselves or </a:t>
            </a:r>
            <a:r>
              <a:rPr kumimoji="0" lang="en-GB" altLang="en-US" i="0" u="none" strike="noStrike" cap="none" normalizeH="0" baseline="0">
                <a:ln>
                  <a:noFill/>
                </a:ln>
                <a:solidFill>
                  <a:schemeClr val="tx1"/>
                </a:solidFill>
                <a:effectLst/>
                <a:ea typeface="Calibri" panose="020F0502020204030204" pitchFamily="34" charset="0"/>
                <a:cs typeface="Times New Roman" panose="02020603050405020304" pitchFamily="18" charset="0"/>
              </a:rPr>
              <a:t>not.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rPr>
              <a:t>Use </a:t>
            </a: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hlinkClick r:id="rId3"/>
              </a:rPr>
              <a:t>www.chimneykid.co.uk</a:t>
            </a: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rPr>
              <a:t> or follow us by searching </a:t>
            </a:r>
            <a:r>
              <a:rPr kumimoji="0" lang="en-GB" altLang="en-US" i="0" u="none" strike="noStrike" cap="none" normalizeH="0" baseline="0" dirty="0">
                <a:ln>
                  <a:noFill/>
                </a:ln>
                <a:solidFill>
                  <a:srgbClr val="000000"/>
                </a:solidFill>
                <a:effectLst/>
                <a:ea typeface="Calibri" panose="020F0502020204030204" pitchFamily="34" charset="0"/>
                <a:cs typeface="Calibri" panose="020F0502020204030204" pitchFamily="34" charset="0"/>
              </a:rPr>
              <a:t>‘Diary of a Chimney Kid’ on Instagram &amp; YouTube.</a:t>
            </a:r>
            <a:endParaRPr kumimoji="0" lang="en-GB" altLang="en-US" i="0" u="none" strike="noStrike" cap="none" normalizeH="0" baseline="0" dirty="0">
              <a:ln>
                <a:noFill/>
              </a:ln>
              <a:solidFill>
                <a:schemeClr val="tx1"/>
              </a:solidFill>
              <a:effectLst/>
            </a:endParaRPr>
          </a:p>
        </p:txBody>
      </p:sp>
      <p:sp>
        <p:nvSpPr>
          <p:cNvPr id="16" name="Rectangle 22">
            <a:extLst>
              <a:ext uri="{FF2B5EF4-FFF2-40B4-BE49-F238E27FC236}">
                <a16:creationId xmlns:a16="http://schemas.microsoft.com/office/drawing/2014/main" id="{7A513EE2-820E-4BF8-8D9C-7BB86CB1E858}"/>
              </a:ext>
            </a:extLst>
          </p:cNvPr>
          <p:cNvSpPr>
            <a:spLocks noChangeArrowheads="1"/>
          </p:cNvSpPr>
          <p:nvPr/>
        </p:nvSpPr>
        <p:spPr bwMode="auto">
          <a:xfrm>
            <a:off x="1713391" y="35239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4117" name="Picture 14" descr="A picture containing food&#10;&#10;Description automatically generated">
            <a:extLst>
              <a:ext uri="{FF2B5EF4-FFF2-40B4-BE49-F238E27FC236}">
                <a16:creationId xmlns:a16="http://schemas.microsoft.com/office/drawing/2014/main" id="{FD925DE1-2B2B-4344-B043-C7BBBC72081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6521" y="3981174"/>
            <a:ext cx="1454136" cy="1457984"/>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D098A050-92A0-4A02-9FB1-3F51E4AB1DCC}"/>
              </a:ext>
            </a:extLst>
          </p:cNvPr>
          <p:cNvSpPr txBox="1"/>
          <p:nvPr/>
        </p:nvSpPr>
        <p:spPr>
          <a:xfrm>
            <a:off x="3090588" y="3887958"/>
            <a:ext cx="8522562" cy="1923604"/>
          </a:xfrm>
          <a:prstGeom prst="rect">
            <a:avLst/>
          </a:prstGeom>
          <a:noFill/>
        </p:spPr>
        <p:txBody>
          <a:bodyPr wrap="square" rtlCol="0">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If you or a friend needs help to quit smoking, you can access the children and</a:t>
            </a: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young people’s support service ‘Refresh’ anonymously via the details below. </a:t>
            </a:r>
            <a:endParaRPr kumimoji="0" lang="en-GB" altLang="en-US" sz="1100" i="0" u="none" strike="noStrike" cap="none" normalizeH="0" baseline="0" dirty="0">
              <a:ln>
                <a:noFill/>
              </a:ln>
              <a:solidFill>
                <a:schemeClr val="tx1"/>
              </a:solidFill>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Or access the ‘Quitting’ section on the Chimney Kid website for further</a:t>
            </a: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information.   </a:t>
            </a: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en-GB" altLang="en-US" sz="1100" i="0" u="none" strike="noStrike" cap="none" normalizeH="0" baseline="0" dirty="0">
              <a:ln>
                <a:noFill/>
              </a:ln>
              <a:solidFill>
                <a:schemeClr val="tx1"/>
              </a:solidFill>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T: 01482 331059 	E: refresh@hullcc.gov.uk</a:t>
            </a:r>
            <a:endParaRPr kumimoji="0" lang="en-GB" altLang="en-US" sz="3200" i="0" u="none" strike="noStrike" cap="none" normalizeH="0" baseline="0" dirty="0">
              <a:ln>
                <a:noFill/>
              </a:ln>
              <a:solidFill>
                <a:schemeClr val="tx1"/>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3849770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638</Words>
  <Application>Microsoft Office PowerPoint</Application>
  <PresentationFormat>Widescreen</PresentationFormat>
  <Paragraphs>43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stage 3 &amp; 4 Quiz</dc:title>
  <dc:creator>eskimo soup</dc:creator>
  <cp:lastModifiedBy>eskimo soup</cp:lastModifiedBy>
  <cp:revision>127</cp:revision>
  <dcterms:created xsi:type="dcterms:W3CDTF">2020-09-14T14:03:41Z</dcterms:created>
  <dcterms:modified xsi:type="dcterms:W3CDTF">2020-09-24T10:15:42Z</dcterms:modified>
</cp:coreProperties>
</file>