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4" r:id="rId4"/>
    <p:sldId id="2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6C6AC-F20B-440C-870D-0B5D52E4A946}" v="272" dt="2020-09-23T12:46:03.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BDFB8A79-C0D2-4650-8A09-087D6C6F18AF}"/>
    <pc:docChg chg="delSld">
      <pc:chgData name="" userId="" providerId="" clId="Web-{BDFB8A79-C0D2-4650-8A09-087D6C6F18AF}" dt="2020-09-21T12:00:24.078" v="0"/>
      <pc:docMkLst>
        <pc:docMk/>
      </pc:docMkLst>
      <pc:sldChg chg="del">
        <pc:chgData name="" userId="" providerId="" clId="Web-{BDFB8A79-C0D2-4650-8A09-087D6C6F18AF}" dt="2020-09-21T12:00:24.078" v="0"/>
        <pc:sldMkLst>
          <pc:docMk/>
          <pc:sldMk cId="4146399905" sldId="256"/>
        </pc:sldMkLst>
      </pc:sldChg>
    </pc:docChg>
  </pc:docChgLst>
  <pc:docChgLst>
    <pc:chgData name="eskimo soup" userId="e23d0a949b167174" providerId="Windows Live" clId="Web-{BDFB8A79-C0D2-4650-8A09-087D6C6F18AF}"/>
    <pc:docChg chg="modSld">
      <pc:chgData name="eskimo soup" userId="e23d0a949b167174" providerId="Windows Live" clId="Web-{BDFB8A79-C0D2-4650-8A09-087D6C6F18AF}" dt="2020-09-21T12:04:14.154" v="35"/>
      <pc:docMkLst>
        <pc:docMk/>
      </pc:docMkLst>
      <pc:sldChg chg="modSp">
        <pc:chgData name="eskimo soup" userId="e23d0a949b167174" providerId="Windows Live" clId="Web-{BDFB8A79-C0D2-4650-8A09-087D6C6F18AF}" dt="2020-09-21T12:02:27.439" v="17" actId="1076"/>
        <pc:sldMkLst>
          <pc:docMk/>
          <pc:sldMk cId="2651761749" sldId="258"/>
        </pc:sldMkLst>
        <pc:spChg chg="mod">
          <ac:chgData name="eskimo soup" userId="e23d0a949b167174" providerId="Windows Live" clId="Web-{BDFB8A79-C0D2-4650-8A09-087D6C6F18AF}" dt="2020-09-21T12:00:59.672" v="3" actId="20577"/>
          <ac:spMkLst>
            <pc:docMk/>
            <pc:sldMk cId="2651761749" sldId="258"/>
            <ac:spMk id="9" creationId="{627A3037-EAC5-4A7B-A703-43988DAA5A84}"/>
          </ac:spMkLst>
        </pc:spChg>
        <pc:spChg chg="mod">
          <ac:chgData name="eskimo soup" userId="e23d0a949b167174" providerId="Windows Live" clId="Web-{BDFB8A79-C0D2-4650-8A09-087D6C6F18AF}" dt="2020-09-21T12:02:27.439" v="17" actId="1076"/>
          <ac:spMkLst>
            <pc:docMk/>
            <pc:sldMk cId="2651761749" sldId="258"/>
            <ac:spMk id="16" creationId="{5C77FDC4-F9D4-4ACF-B73E-514852D22C0E}"/>
          </ac:spMkLst>
        </pc:spChg>
        <pc:picChg chg="mod">
          <ac:chgData name="eskimo soup" userId="e23d0a949b167174" providerId="Windows Live" clId="Web-{BDFB8A79-C0D2-4650-8A09-087D6C6F18AF}" dt="2020-09-21T12:01:09.422" v="6" actId="1076"/>
          <ac:picMkLst>
            <pc:docMk/>
            <pc:sldMk cId="2651761749" sldId="258"/>
            <ac:picMk id="3" creationId="{45056816-E139-43DE-8521-C5DD4235D0EA}"/>
          </ac:picMkLst>
        </pc:picChg>
        <pc:picChg chg="mod">
          <ac:chgData name="eskimo soup" userId="e23d0a949b167174" providerId="Windows Live" clId="Web-{BDFB8A79-C0D2-4650-8A09-087D6C6F18AF}" dt="2020-09-21T12:01:19.750" v="8" actId="1076"/>
          <ac:picMkLst>
            <pc:docMk/>
            <pc:sldMk cId="2651761749" sldId="258"/>
            <ac:picMk id="4" creationId="{7C82FF99-EF88-447A-897D-F3B1C691812C}"/>
          </ac:picMkLst>
        </pc:picChg>
        <pc:picChg chg="mod">
          <ac:chgData name="eskimo soup" userId="e23d0a949b167174" providerId="Windows Live" clId="Web-{BDFB8A79-C0D2-4650-8A09-087D6C6F18AF}" dt="2020-09-21T12:01:51.188" v="12" actId="1076"/>
          <ac:picMkLst>
            <pc:docMk/>
            <pc:sldMk cId="2651761749" sldId="258"/>
            <ac:picMk id="7" creationId="{E258C5C4-B101-4160-957F-A8169BC5AF4F}"/>
          </ac:picMkLst>
        </pc:picChg>
      </pc:sldChg>
      <pc:sldChg chg="mod setBg">
        <pc:chgData name="eskimo soup" userId="e23d0a949b167174" providerId="Windows Live" clId="Web-{BDFB8A79-C0D2-4650-8A09-087D6C6F18AF}" dt="2020-09-21T12:04:14.154" v="35"/>
        <pc:sldMkLst>
          <pc:docMk/>
          <pc:sldMk cId="3849770222" sldId="263"/>
        </pc:sldMkLst>
      </pc:sldChg>
      <pc:sldChg chg="modSp mod setBg">
        <pc:chgData name="eskimo soup" userId="e23d0a949b167174" providerId="Windows Live" clId="Web-{BDFB8A79-C0D2-4650-8A09-087D6C6F18AF}" dt="2020-09-21T12:04:02.536" v="34" actId="1076"/>
        <pc:sldMkLst>
          <pc:docMk/>
          <pc:sldMk cId="3009923148" sldId="264"/>
        </pc:sldMkLst>
        <pc:spChg chg="mod">
          <ac:chgData name="eskimo soup" userId="e23d0a949b167174" providerId="Windows Live" clId="Web-{BDFB8A79-C0D2-4650-8A09-087D6C6F18AF}" dt="2020-09-21T12:03:18.374" v="23" actId="1076"/>
          <ac:spMkLst>
            <pc:docMk/>
            <pc:sldMk cId="3009923148" sldId="264"/>
            <ac:spMk id="3" creationId="{8DC255D8-2386-41D5-B83D-2570F3130541}"/>
          </ac:spMkLst>
        </pc:spChg>
        <pc:spChg chg="mod">
          <ac:chgData name="eskimo soup" userId="e23d0a949b167174" providerId="Windows Live" clId="Web-{BDFB8A79-C0D2-4650-8A09-087D6C6F18AF}" dt="2020-09-21T12:03:58.296" v="32" actId="1076"/>
          <ac:spMkLst>
            <pc:docMk/>
            <pc:sldMk cId="3009923148" sldId="264"/>
            <ac:spMk id="5" creationId="{E2A911FC-B77B-4463-9CCF-975185591BDE}"/>
          </ac:spMkLst>
        </pc:spChg>
        <pc:spChg chg="mod">
          <ac:chgData name="eskimo soup" userId="e23d0a949b167174" providerId="Windows Live" clId="Web-{BDFB8A79-C0D2-4650-8A09-087D6C6F18AF}" dt="2020-09-21T12:03:26.176" v="24" actId="1076"/>
          <ac:spMkLst>
            <pc:docMk/>
            <pc:sldMk cId="3009923148" sldId="264"/>
            <ac:spMk id="6" creationId="{F13E6D86-5B9C-4D21-BA12-BF9B635195E9}"/>
          </ac:spMkLst>
        </pc:spChg>
        <pc:spChg chg="mod">
          <ac:chgData name="eskimo soup" userId="e23d0a949b167174" providerId="Windows Live" clId="Web-{BDFB8A79-C0D2-4650-8A09-087D6C6F18AF}" dt="2020-09-21T12:03:16.663" v="22" actId="1076"/>
          <ac:spMkLst>
            <pc:docMk/>
            <pc:sldMk cId="3009923148" sldId="264"/>
            <ac:spMk id="7" creationId="{8FD0F83C-937D-4CA2-BEB1-8F286FE14F58}"/>
          </ac:spMkLst>
        </pc:spChg>
        <pc:spChg chg="mod">
          <ac:chgData name="eskimo soup" userId="e23d0a949b167174" providerId="Windows Live" clId="Web-{BDFB8A79-C0D2-4650-8A09-087D6C6F18AF}" dt="2020-09-21T12:04:00.552" v="33" actId="1076"/>
          <ac:spMkLst>
            <pc:docMk/>
            <pc:sldMk cId="3009923148" sldId="264"/>
            <ac:spMk id="9" creationId="{67D0ACA9-2BEF-4884-B543-5B87201D17E9}"/>
          </ac:spMkLst>
        </pc:spChg>
        <pc:spChg chg="mod">
          <ac:chgData name="eskimo soup" userId="e23d0a949b167174" providerId="Windows Live" clId="Web-{BDFB8A79-C0D2-4650-8A09-087D6C6F18AF}" dt="2020-09-21T12:04:02.536" v="34" actId="1076"/>
          <ac:spMkLst>
            <pc:docMk/>
            <pc:sldMk cId="3009923148" sldId="264"/>
            <ac:spMk id="10" creationId="{D993C9AC-6AED-4085-8E3E-E77533165E07}"/>
          </ac:spMkLst>
        </pc:spChg>
      </pc:sldChg>
    </pc:docChg>
  </pc:docChgLst>
  <pc:docChgLst>
    <pc:chgData name="eskimo soup" userId="e23d0a949b167174" providerId="LiveId" clId="{34FCF263-37E2-46CD-88B8-E9E2BEC6E2FE}"/>
    <pc:docChg chg="modSld modMainMaster">
      <pc:chgData name="eskimo soup" userId="e23d0a949b167174" providerId="LiveId" clId="{34FCF263-37E2-46CD-88B8-E9E2BEC6E2FE}" dt="2020-09-18T14:56:27.490" v="6"/>
      <pc:docMkLst>
        <pc:docMk/>
      </pc:docMkLst>
      <pc:sldChg chg="setBg">
        <pc:chgData name="eskimo soup" userId="e23d0a949b167174" providerId="LiveId" clId="{34FCF263-37E2-46CD-88B8-E9E2BEC6E2FE}" dt="2020-09-18T14:55:57.513" v="3"/>
        <pc:sldMkLst>
          <pc:docMk/>
          <pc:sldMk cId="4146399905" sldId="256"/>
        </pc:sldMkLst>
      </pc:sldChg>
      <pc:sldChg chg="setBg">
        <pc:chgData name="eskimo soup" userId="e23d0a949b167174" providerId="LiveId" clId="{34FCF263-37E2-46CD-88B8-E9E2BEC6E2FE}" dt="2020-09-18T14:56:27.490" v="6"/>
        <pc:sldMkLst>
          <pc:docMk/>
          <pc:sldMk cId="2651761749" sldId="258"/>
        </pc:sldMkLst>
      </pc:sldChg>
      <pc:sldChg chg="modSp mod setBg">
        <pc:chgData name="eskimo soup" userId="e23d0a949b167174" providerId="LiveId" clId="{34FCF263-37E2-46CD-88B8-E9E2BEC6E2FE}" dt="2020-09-18T14:56:21.833" v="5" actId="1076"/>
        <pc:sldMkLst>
          <pc:docMk/>
          <pc:sldMk cId="3329302904" sldId="260"/>
        </pc:sldMkLst>
        <pc:picChg chg="mod">
          <ac:chgData name="eskimo soup" userId="e23d0a949b167174" providerId="LiveId" clId="{34FCF263-37E2-46CD-88B8-E9E2BEC6E2FE}" dt="2020-09-18T14:56:21.833" v="5" actId="1076"/>
          <ac:picMkLst>
            <pc:docMk/>
            <pc:sldMk cId="3329302904" sldId="260"/>
            <ac:picMk id="3" creationId="{270D6B1C-8837-47EC-9DC3-8E37092A04FE}"/>
          </ac:picMkLst>
        </pc:picChg>
      </pc:sldChg>
      <pc:sldMasterChg chg="setBg modSldLayout">
        <pc:chgData name="eskimo soup" userId="e23d0a949b167174" providerId="LiveId" clId="{34FCF263-37E2-46CD-88B8-E9E2BEC6E2FE}" dt="2020-09-18T14:55:57.513" v="3"/>
        <pc:sldMasterMkLst>
          <pc:docMk/>
          <pc:sldMasterMk cId="3741110253" sldId="2147483648"/>
        </pc:sldMasterMkLst>
        <pc:sldLayoutChg chg="setBg">
          <pc:chgData name="eskimo soup" userId="e23d0a949b167174" providerId="LiveId" clId="{34FCF263-37E2-46CD-88B8-E9E2BEC6E2FE}" dt="2020-09-18T14:55:57.513" v="3"/>
          <pc:sldLayoutMkLst>
            <pc:docMk/>
            <pc:sldMasterMk cId="3741110253" sldId="2147483648"/>
            <pc:sldLayoutMk cId="3285328617" sldId="2147483649"/>
          </pc:sldLayoutMkLst>
        </pc:sldLayoutChg>
        <pc:sldLayoutChg chg="setBg">
          <pc:chgData name="eskimo soup" userId="e23d0a949b167174" providerId="LiveId" clId="{34FCF263-37E2-46CD-88B8-E9E2BEC6E2FE}" dt="2020-09-18T14:55:57.513" v="3"/>
          <pc:sldLayoutMkLst>
            <pc:docMk/>
            <pc:sldMasterMk cId="3741110253" sldId="2147483648"/>
            <pc:sldLayoutMk cId="1980435393" sldId="2147483650"/>
          </pc:sldLayoutMkLst>
        </pc:sldLayoutChg>
        <pc:sldLayoutChg chg="setBg">
          <pc:chgData name="eskimo soup" userId="e23d0a949b167174" providerId="LiveId" clId="{34FCF263-37E2-46CD-88B8-E9E2BEC6E2FE}" dt="2020-09-18T14:55:57.513" v="3"/>
          <pc:sldLayoutMkLst>
            <pc:docMk/>
            <pc:sldMasterMk cId="3741110253" sldId="2147483648"/>
            <pc:sldLayoutMk cId="1837322504" sldId="2147483651"/>
          </pc:sldLayoutMkLst>
        </pc:sldLayoutChg>
        <pc:sldLayoutChg chg="setBg">
          <pc:chgData name="eskimo soup" userId="e23d0a949b167174" providerId="LiveId" clId="{34FCF263-37E2-46CD-88B8-E9E2BEC6E2FE}" dt="2020-09-18T14:55:57.513" v="3"/>
          <pc:sldLayoutMkLst>
            <pc:docMk/>
            <pc:sldMasterMk cId="3741110253" sldId="2147483648"/>
            <pc:sldLayoutMk cId="119857929" sldId="2147483652"/>
          </pc:sldLayoutMkLst>
        </pc:sldLayoutChg>
        <pc:sldLayoutChg chg="setBg">
          <pc:chgData name="eskimo soup" userId="e23d0a949b167174" providerId="LiveId" clId="{34FCF263-37E2-46CD-88B8-E9E2BEC6E2FE}" dt="2020-09-18T14:55:57.513" v="3"/>
          <pc:sldLayoutMkLst>
            <pc:docMk/>
            <pc:sldMasterMk cId="3741110253" sldId="2147483648"/>
            <pc:sldLayoutMk cId="2148820474" sldId="2147483653"/>
          </pc:sldLayoutMkLst>
        </pc:sldLayoutChg>
        <pc:sldLayoutChg chg="setBg">
          <pc:chgData name="eskimo soup" userId="e23d0a949b167174" providerId="LiveId" clId="{34FCF263-37E2-46CD-88B8-E9E2BEC6E2FE}" dt="2020-09-18T14:55:57.513" v="3"/>
          <pc:sldLayoutMkLst>
            <pc:docMk/>
            <pc:sldMasterMk cId="3741110253" sldId="2147483648"/>
            <pc:sldLayoutMk cId="2664196751" sldId="2147483654"/>
          </pc:sldLayoutMkLst>
        </pc:sldLayoutChg>
        <pc:sldLayoutChg chg="setBg">
          <pc:chgData name="eskimo soup" userId="e23d0a949b167174" providerId="LiveId" clId="{34FCF263-37E2-46CD-88B8-E9E2BEC6E2FE}" dt="2020-09-18T14:55:57.513" v="3"/>
          <pc:sldLayoutMkLst>
            <pc:docMk/>
            <pc:sldMasterMk cId="3741110253" sldId="2147483648"/>
            <pc:sldLayoutMk cId="1703748564" sldId="2147483655"/>
          </pc:sldLayoutMkLst>
        </pc:sldLayoutChg>
        <pc:sldLayoutChg chg="setBg">
          <pc:chgData name="eskimo soup" userId="e23d0a949b167174" providerId="LiveId" clId="{34FCF263-37E2-46CD-88B8-E9E2BEC6E2FE}" dt="2020-09-18T14:55:57.513" v="3"/>
          <pc:sldLayoutMkLst>
            <pc:docMk/>
            <pc:sldMasterMk cId="3741110253" sldId="2147483648"/>
            <pc:sldLayoutMk cId="2101019483" sldId="2147483656"/>
          </pc:sldLayoutMkLst>
        </pc:sldLayoutChg>
        <pc:sldLayoutChg chg="setBg">
          <pc:chgData name="eskimo soup" userId="e23d0a949b167174" providerId="LiveId" clId="{34FCF263-37E2-46CD-88B8-E9E2BEC6E2FE}" dt="2020-09-18T14:55:57.513" v="3"/>
          <pc:sldLayoutMkLst>
            <pc:docMk/>
            <pc:sldMasterMk cId="3741110253" sldId="2147483648"/>
            <pc:sldLayoutMk cId="2341296010" sldId="2147483657"/>
          </pc:sldLayoutMkLst>
        </pc:sldLayoutChg>
        <pc:sldLayoutChg chg="setBg">
          <pc:chgData name="eskimo soup" userId="e23d0a949b167174" providerId="LiveId" clId="{34FCF263-37E2-46CD-88B8-E9E2BEC6E2FE}" dt="2020-09-18T14:55:57.513" v="3"/>
          <pc:sldLayoutMkLst>
            <pc:docMk/>
            <pc:sldMasterMk cId="3741110253" sldId="2147483648"/>
            <pc:sldLayoutMk cId="872213239" sldId="2147483658"/>
          </pc:sldLayoutMkLst>
        </pc:sldLayoutChg>
        <pc:sldLayoutChg chg="setBg">
          <pc:chgData name="eskimo soup" userId="e23d0a949b167174" providerId="LiveId" clId="{34FCF263-37E2-46CD-88B8-E9E2BEC6E2FE}" dt="2020-09-18T14:55:57.513" v="3"/>
          <pc:sldLayoutMkLst>
            <pc:docMk/>
            <pc:sldMasterMk cId="3741110253" sldId="2147483648"/>
            <pc:sldLayoutMk cId="2482980165" sldId="2147483659"/>
          </pc:sldLayoutMkLst>
        </pc:sldLayoutChg>
      </pc:sldMasterChg>
    </pc:docChg>
  </pc:docChgLst>
  <pc:docChgLst>
    <pc:chgData name="eskimo soup" userId="e23d0a949b167174" providerId="Windows Live" clId="Web-{D8A6C6AC-F20B-440C-870D-0B5D52E4A946}"/>
    <pc:docChg chg="modSld">
      <pc:chgData name="eskimo soup" userId="e23d0a949b167174" providerId="Windows Live" clId="Web-{D8A6C6AC-F20B-440C-870D-0B5D52E4A946}" dt="2020-09-23T12:46:03.283" v="265" actId="20577"/>
      <pc:docMkLst>
        <pc:docMk/>
      </pc:docMkLst>
      <pc:sldChg chg="modSp">
        <pc:chgData name="eskimo soup" userId="e23d0a949b167174" providerId="Windows Live" clId="Web-{D8A6C6AC-F20B-440C-870D-0B5D52E4A946}" dt="2020-09-23T12:40:38.169" v="231" actId="20577"/>
        <pc:sldMkLst>
          <pc:docMk/>
          <pc:sldMk cId="3329302904" sldId="260"/>
        </pc:sldMkLst>
        <pc:spChg chg="mod">
          <ac:chgData name="eskimo soup" userId="e23d0a949b167174" providerId="Windows Live" clId="Web-{D8A6C6AC-F20B-440C-870D-0B5D52E4A946}" dt="2020-09-23T12:38:02.948" v="14" actId="20577"/>
          <ac:spMkLst>
            <pc:docMk/>
            <pc:sldMk cId="3329302904" sldId="260"/>
            <ac:spMk id="8" creationId="{0F1E6F38-219F-4695-BD54-254AD52FB273}"/>
          </ac:spMkLst>
        </pc:spChg>
        <pc:spChg chg="mod">
          <ac:chgData name="eskimo soup" userId="e23d0a949b167174" providerId="Windows Live" clId="Web-{D8A6C6AC-F20B-440C-870D-0B5D52E4A946}" dt="2020-09-23T12:40:38.169" v="231" actId="20577"/>
          <ac:spMkLst>
            <pc:docMk/>
            <pc:sldMk cId="3329302904" sldId="260"/>
            <ac:spMk id="9" creationId="{D2F2A89D-C781-4754-9683-6AE6ECE5C470}"/>
          </ac:spMkLst>
        </pc:spChg>
      </pc:sldChg>
      <pc:sldChg chg="addSp modSp">
        <pc:chgData name="eskimo soup" userId="e23d0a949b167174" providerId="Windows Live" clId="Web-{D8A6C6AC-F20B-440C-870D-0B5D52E4A946}" dt="2020-09-23T12:46:03.283" v="265" actId="20577"/>
        <pc:sldMkLst>
          <pc:docMk/>
          <pc:sldMk cId="3009923148" sldId="264"/>
        </pc:sldMkLst>
        <pc:spChg chg="mod">
          <ac:chgData name="eskimo soup" userId="e23d0a949b167174" providerId="Windows Live" clId="Web-{D8A6C6AC-F20B-440C-870D-0B5D52E4A946}" dt="2020-09-23T12:45:37.189" v="259"/>
          <ac:spMkLst>
            <pc:docMk/>
            <pc:sldMk cId="3009923148" sldId="264"/>
            <ac:spMk id="3" creationId="{8DC255D8-2386-41D5-B83D-2570F3130541}"/>
          </ac:spMkLst>
        </pc:spChg>
        <pc:spChg chg="mod">
          <ac:chgData name="eskimo soup" userId="e23d0a949b167174" providerId="Windows Live" clId="Web-{D8A6C6AC-F20B-440C-870D-0B5D52E4A946}" dt="2020-09-23T12:45:17.548" v="255" actId="20577"/>
          <ac:spMkLst>
            <pc:docMk/>
            <pc:sldMk cId="3009923148" sldId="264"/>
            <ac:spMk id="5" creationId="{E2A911FC-B77B-4463-9CCF-975185591BDE}"/>
          </ac:spMkLst>
        </pc:spChg>
        <pc:spChg chg="mod">
          <ac:chgData name="eskimo soup" userId="e23d0a949b167174" providerId="Windows Live" clId="Web-{D8A6C6AC-F20B-440C-870D-0B5D52E4A946}" dt="2020-09-23T12:45:43.454" v="263"/>
          <ac:spMkLst>
            <pc:docMk/>
            <pc:sldMk cId="3009923148" sldId="264"/>
            <ac:spMk id="6" creationId="{F13E6D86-5B9C-4D21-BA12-BF9B635195E9}"/>
          </ac:spMkLst>
        </pc:spChg>
        <pc:spChg chg="mod">
          <ac:chgData name="eskimo soup" userId="e23d0a949b167174" providerId="Windows Live" clId="Web-{D8A6C6AC-F20B-440C-870D-0B5D52E4A946}" dt="2020-09-23T12:44:32.375" v="250" actId="1076"/>
          <ac:spMkLst>
            <pc:docMk/>
            <pc:sldMk cId="3009923148" sldId="264"/>
            <ac:spMk id="7" creationId="{8FD0F83C-937D-4CA2-BEB1-8F286FE14F58}"/>
          </ac:spMkLst>
        </pc:spChg>
        <pc:spChg chg="mod">
          <ac:chgData name="eskimo soup" userId="e23d0a949b167174" providerId="Windows Live" clId="Web-{D8A6C6AC-F20B-440C-870D-0B5D52E4A946}" dt="2020-09-23T12:45:40.314" v="261"/>
          <ac:spMkLst>
            <pc:docMk/>
            <pc:sldMk cId="3009923148" sldId="264"/>
            <ac:spMk id="9" creationId="{67D0ACA9-2BEF-4884-B543-5B87201D17E9}"/>
          </ac:spMkLst>
        </pc:spChg>
        <pc:spChg chg="mod">
          <ac:chgData name="eskimo soup" userId="e23d0a949b167174" providerId="Windows Live" clId="Web-{D8A6C6AC-F20B-440C-870D-0B5D52E4A946}" dt="2020-09-23T12:46:03.283" v="265" actId="20577"/>
          <ac:spMkLst>
            <pc:docMk/>
            <pc:sldMk cId="3009923148" sldId="264"/>
            <ac:spMk id="10" creationId="{D993C9AC-6AED-4085-8E3E-E77533165E07}"/>
          </ac:spMkLst>
        </pc:spChg>
        <pc:picChg chg="add mod">
          <ac:chgData name="eskimo soup" userId="e23d0a949b167174" providerId="Windows Live" clId="Web-{D8A6C6AC-F20B-440C-870D-0B5D52E4A946}" dt="2020-09-23T12:43:49.890" v="244" actId="1076"/>
          <ac:picMkLst>
            <pc:docMk/>
            <pc:sldMk cId="3009923148" sldId="264"/>
            <ac:picMk id="2" creationId="{9B553879-92D7-4295-9AA4-B0A3DBABD984}"/>
          </ac:picMkLst>
        </pc:picChg>
        <pc:picChg chg="add mod modCrop">
          <ac:chgData name="eskimo soup" userId="e23d0a949b167174" providerId="Windows Live" clId="Web-{D8A6C6AC-F20B-440C-870D-0B5D52E4A946}" dt="2020-09-23T12:43:43.828" v="243" actId="1076"/>
          <ac:picMkLst>
            <pc:docMk/>
            <pc:sldMk cId="3009923148" sldId="264"/>
            <ac:picMk id="4" creationId="{83281644-7B4A-461E-B3F0-9A28A81FC188}"/>
          </ac:picMkLst>
        </pc:picChg>
      </pc:sldChg>
    </pc:docChg>
  </pc:docChgLst>
  <pc:docChgLst>
    <pc:chgData name="eskimo soup" userId="e23d0a949b167174" providerId="LiveId" clId="{70ECB510-CD99-48E5-89F1-2417B16F150F}"/>
    <pc:docChg chg="modSld">
      <pc:chgData name="eskimo soup" userId="e23d0a949b167174" providerId="LiveId" clId="{70ECB510-CD99-48E5-89F1-2417B16F150F}" dt="2020-09-24T09:47:11.916" v="2" actId="20577"/>
      <pc:docMkLst>
        <pc:docMk/>
      </pc:docMkLst>
      <pc:sldChg chg="modSp mod">
        <pc:chgData name="eskimo soup" userId="e23d0a949b167174" providerId="LiveId" clId="{70ECB510-CD99-48E5-89F1-2417B16F150F}" dt="2020-09-24T09:46:28.872" v="1" actId="20577"/>
        <pc:sldMkLst>
          <pc:docMk/>
          <pc:sldMk cId="3329302904" sldId="260"/>
        </pc:sldMkLst>
        <pc:spChg chg="mod">
          <ac:chgData name="eskimo soup" userId="e23d0a949b167174" providerId="LiveId" clId="{70ECB510-CD99-48E5-89F1-2417B16F150F}" dt="2020-09-24T09:46:28.872" v="1" actId="20577"/>
          <ac:spMkLst>
            <pc:docMk/>
            <pc:sldMk cId="3329302904" sldId="260"/>
            <ac:spMk id="9" creationId="{D2F2A89D-C781-4754-9683-6AE6ECE5C470}"/>
          </ac:spMkLst>
        </pc:spChg>
      </pc:sldChg>
      <pc:sldChg chg="modSp mod">
        <pc:chgData name="eskimo soup" userId="e23d0a949b167174" providerId="LiveId" clId="{70ECB510-CD99-48E5-89F1-2417B16F150F}" dt="2020-09-24T09:47:11.916" v="2" actId="20577"/>
        <pc:sldMkLst>
          <pc:docMk/>
          <pc:sldMk cId="3849770222" sldId="263"/>
        </pc:sldMkLst>
        <pc:spChg chg="mod">
          <ac:chgData name="eskimo soup" userId="e23d0a949b167174" providerId="LiveId" clId="{70ECB510-CD99-48E5-89F1-2417B16F150F}" dt="2020-09-24T09:47:11.916" v="2" actId="20577"/>
          <ac:spMkLst>
            <pc:docMk/>
            <pc:sldMk cId="3849770222" sldId="263"/>
            <ac:spMk id="15" creationId="{909E52DF-3854-45A0-AFE9-021CE3894A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hyperlink" Target="https://www.youtube.com/channel/UCOAY2SODhDz1WsFYvfq0Eg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555743" y="850"/>
            <a:ext cx="5072163" cy="3502203"/>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995206" y="2930257"/>
            <a:ext cx="10123054" cy="3539430"/>
          </a:xfrm>
          <a:prstGeom prst="rect">
            <a:avLst/>
          </a:prstGeom>
          <a:noFill/>
        </p:spPr>
        <p:txBody>
          <a:bodyPr wrap="square" lIns="91440" tIns="45720" rIns="91440" bIns="45720" anchor="t">
            <a:spAutoFit/>
          </a:bodyPr>
          <a:lstStyle/>
          <a:p>
            <a:pPr algn="ctr"/>
            <a:r>
              <a:rPr lang="en-GB" sz="6000" b="1" dirty="0">
                <a:effectLst/>
                <a:latin typeface="Calibri"/>
                <a:ea typeface="Calibri" panose="020F0502020204030204" pitchFamily="34" charset="0"/>
                <a:cs typeface="Calibri"/>
              </a:rPr>
              <a:t>Smoking Spider Diagram</a:t>
            </a:r>
          </a:p>
          <a:p>
            <a:pPr algn="ctr"/>
            <a:r>
              <a:rPr lang="en-GB" sz="6000" b="1" dirty="0">
                <a:effectLst/>
                <a:latin typeface="Calibri"/>
                <a:ea typeface="Calibri" panose="020F0502020204030204" pitchFamily="34" charset="0"/>
                <a:cs typeface="Calibri"/>
              </a:rPr>
              <a:t>(Key Stage 3)</a:t>
            </a:r>
            <a:br>
              <a:rPr lang="en-GB" sz="5400" b="1" dirty="0">
                <a:effectLst/>
                <a:latin typeface="Calibri" panose="020F0502020204030204" pitchFamily="34" charset="0"/>
                <a:ea typeface="Calibri" panose="020F0502020204030204" pitchFamily="34" charset="0"/>
                <a:cs typeface="Calibri" panose="020F0502020204030204" pitchFamily="34" charset="0"/>
              </a:rPr>
            </a:b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sz="5000" dirty="0"/>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0" y="5329059"/>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7822996" y="5613125"/>
            <a:ext cx="7889240" cy="1534160"/>
          </a:xfrm>
          <a:prstGeom prst="rect">
            <a:avLst/>
          </a:prstGeom>
          <a:ln>
            <a:noFill/>
          </a:ln>
          <a:extLst>
            <a:ext uri="{53640926-AAD7-44D8-BBD7-CCE9431645EC}">
              <a14:shadowObscured xmlns:a14="http://schemas.microsoft.com/office/drawing/2010/main"/>
            </a:ext>
          </a:extLst>
        </p:spPr>
      </p:pic>
      <p:pic>
        <p:nvPicPr>
          <p:cNvPr id="3" name="Picture 2" descr="A close up of a device&#10;&#10;Description automatically generated">
            <a:extLst>
              <a:ext uri="{FF2B5EF4-FFF2-40B4-BE49-F238E27FC236}">
                <a16:creationId xmlns:a16="http://schemas.microsoft.com/office/drawing/2014/main" id="{45056816-E139-43DE-8521-C5DD4235D0EA}"/>
              </a:ext>
            </a:extLst>
          </p:cNvPr>
          <p:cNvPicPr/>
          <p:nvPr/>
        </p:nvPicPr>
        <p:blipFill>
          <a:blip r:embed="rId4" cstate="print">
            <a:extLst>
              <a:ext uri="{28A0092B-C50C-407E-A947-70E740481C1C}">
                <a14:useLocalDpi xmlns:a14="http://schemas.microsoft.com/office/drawing/2010/main" val="0"/>
              </a:ext>
            </a:extLst>
          </a:blip>
          <a:stretch>
            <a:fillRect/>
          </a:stretch>
        </p:blipFill>
        <p:spPr>
          <a:xfrm rot="569801" flipH="1">
            <a:off x="10018478" y="2970003"/>
            <a:ext cx="1929467" cy="3174832"/>
          </a:xfrm>
          <a:prstGeom prst="rect">
            <a:avLst/>
          </a:prstGeom>
        </p:spPr>
      </p:pic>
      <p:pic>
        <p:nvPicPr>
          <p:cNvPr id="4" name="Picture 3" descr="A close up of a device&#10;&#10;Description automatically generated">
            <a:extLst>
              <a:ext uri="{FF2B5EF4-FFF2-40B4-BE49-F238E27FC236}">
                <a16:creationId xmlns:a16="http://schemas.microsoft.com/office/drawing/2014/main" id="{7C82FF99-EF88-447A-897D-F3B1C691812C}"/>
              </a:ext>
            </a:extLst>
          </p:cNvPr>
          <p:cNvPicPr/>
          <p:nvPr/>
        </p:nvPicPr>
        <p:blipFill>
          <a:blip r:embed="rId4" cstate="print">
            <a:extLst>
              <a:ext uri="{28A0092B-C50C-407E-A947-70E740481C1C}">
                <a14:useLocalDpi xmlns:a14="http://schemas.microsoft.com/office/drawing/2010/main" val="0"/>
              </a:ext>
            </a:extLst>
          </a:blip>
          <a:stretch>
            <a:fillRect/>
          </a:stretch>
        </p:blipFill>
        <p:spPr>
          <a:xfrm rot="21065065">
            <a:off x="241768" y="2604078"/>
            <a:ext cx="1939494" cy="3275096"/>
          </a:xfrm>
          <a:prstGeom prst="rect">
            <a:avLst/>
          </a:prstGeom>
        </p:spPr>
      </p:pic>
      <p:sp>
        <p:nvSpPr>
          <p:cNvPr id="16" name="TextBox 15">
            <a:extLst>
              <a:ext uri="{FF2B5EF4-FFF2-40B4-BE49-F238E27FC236}">
                <a16:creationId xmlns:a16="http://schemas.microsoft.com/office/drawing/2014/main" id="{5C77FDC4-F9D4-4ACF-B73E-514852D22C0E}"/>
              </a:ext>
            </a:extLst>
          </p:cNvPr>
          <p:cNvSpPr txBox="1"/>
          <p:nvPr/>
        </p:nvSpPr>
        <p:spPr>
          <a:xfrm>
            <a:off x="4285947" y="5043688"/>
            <a:ext cx="7807256" cy="375552"/>
          </a:xfrm>
          <a:prstGeom prst="rect">
            <a:avLst/>
          </a:prstGeom>
          <a:noFill/>
        </p:spPr>
        <p:txBody>
          <a:bodyPr wrap="square" lIns="91440" tIns="45720" rIns="91440" bIns="45720" anchor="t">
            <a:spAutoFit/>
          </a:bodyPr>
          <a:lstStyle/>
          <a:p>
            <a:pPr algn="just">
              <a:lnSpc>
                <a:spcPct val="107000"/>
              </a:lnSpc>
              <a:spcAft>
                <a:spcPts val="800"/>
              </a:spcAft>
            </a:pPr>
            <a:r>
              <a:rPr lang="en-GB" b="1" dirty="0">
                <a:effectLst/>
                <a:latin typeface="Calibri"/>
                <a:ea typeface="Calibri" panose="020F0502020204030204" pitchFamily="34" charset="0"/>
                <a:cs typeface="Calibri"/>
              </a:rPr>
              <a:t>Suggested Duration: </a:t>
            </a:r>
            <a:r>
              <a:rPr lang="en-GB" dirty="0">
                <a:effectLst/>
                <a:latin typeface="Calibri"/>
                <a:ea typeface="Calibri" panose="020F0502020204030204" pitchFamily="34" charset="0"/>
                <a:cs typeface="Calibri"/>
              </a:rPr>
              <a:t>20 to 30 minutes</a:t>
            </a:r>
            <a:r>
              <a:rPr lang="en-GB" b="1" dirty="0">
                <a:latin typeface="Calibri"/>
                <a:ea typeface="Calibri" panose="020F0502020204030204" pitchFamily="34" charset="0"/>
                <a:cs typeface="Calibri"/>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0D6B1C-8837-47EC-9DC3-8E37092A04FE}"/>
              </a:ext>
            </a:extLst>
          </p:cNvPr>
          <p:cNvPicPr/>
          <p:nvPr/>
        </p:nvPicPr>
        <p:blipFill rotWithShape="1">
          <a:blip r:embed="rId2">
            <a:alphaModFix/>
            <a:extLst>
              <a:ext uri="{28A0092B-C50C-407E-A947-70E740481C1C}">
                <a14:useLocalDpi xmlns:a14="http://schemas.microsoft.com/office/drawing/2010/main" val="0"/>
              </a:ext>
            </a:extLst>
          </a:blip>
          <a:srcRect t="11710" b="44584"/>
          <a:stretch/>
        </p:blipFill>
        <p:spPr>
          <a:xfrm>
            <a:off x="5797848" y="0"/>
            <a:ext cx="6394152" cy="6857990"/>
          </a:xfrm>
          <a:prstGeom prst="rect">
            <a:avLst/>
          </a:prstGeom>
        </p:spPr>
      </p:pic>
      <p:pic>
        <p:nvPicPr>
          <p:cNvPr id="13" name="Picture 12">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8" name="TextBox 7">
            <a:extLst>
              <a:ext uri="{FF2B5EF4-FFF2-40B4-BE49-F238E27FC236}">
                <a16:creationId xmlns:a16="http://schemas.microsoft.com/office/drawing/2014/main" id="{0F1E6F38-219F-4695-BD54-254AD52FB273}"/>
              </a:ext>
            </a:extLst>
          </p:cNvPr>
          <p:cNvSpPr txBox="1"/>
          <p:nvPr/>
        </p:nvSpPr>
        <p:spPr>
          <a:xfrm>
            <a:off x="376372" y="954734"/>
            <a:ext cx="5719628" cy="3788830"/>
          </a:xfrm>
          <a:prstGeom prst="rect">
            <a:avLst/>
          </a:prstGeom>
        </p:spPr>
        <p:txBody>
          <a:bodyPr vert="horz" lIns="91440" tIns="45720" rIns="91440" bIns="45720" rtlCol="0" anchor="ctr">
            <a:normAutofit/>
          </a:bodyPr>
          <a:lstStyle/>
          <a:p>
            <a:pPr>
              <a:lnSpc>
                <a:spcPct val="90000"/>
              </a:lnSpc>
              <a:spcAft>
                <a:spcPts val="800"/>
              </a:spcAft>
            </a:pPr>
            <a:r>
              <a:rPr lang="en-US" sz="2000" dirty="0">
                <a:solidFill>
                  <a:srgbClr val="000000"/>
                </a:solidFill>
                <a:effectLst/>
              </a:rPr>
              <a:t>This is Smokey. Smokey represents a cigarette. If you have seen our Smokey films, you will know that Smokey isn’t a very nice person at all!</a:t>
            </a:r>
            <a:r>
              <a:rPr lang="en-US" sz="2000" dirty="0">
                <a:solidFill>
                  <a:srgbClr val="000000"/>
                </a:solidFill>
              </a:rPr>
              <a:t> </a:t>
            </a:r>
            <a:endParaRPr lang="en-US"/>
          </a:p>
          <a:p>
            <a:pPr>
              <a:lnSpc>
                <a:spcPct val="90000"/>
              </a:lnSpc>
              <a:spcAft>
                <a:spcPts val="800"/>
              </a:spcAft>
            </a:pPr>
            <a:r>
              <a:rPr lang="en-US" sz="2000" dirty="0">
                <a:solidFill>
                  <a:srgbClr val="000000"/>
                </a:solidFill>
              </a:rPr>
              <a:t>(</a:t>
            </a:r>
            <a:r>
              <a:rPr lang="en-US" sz="2000" dirty="0">
                <a:solidFill>
                  <a:srgbClr val="000000"/>
                </a:solidFill>
                <a:effectLst/>
              </a:rPr>
              <a:t>You can find the Smokey videos on the </a:t>
            </a:r>
            <a:r>
              <a:rPr lang="en-US" sz="2000" u="sng" dirty="0">
                <a:solidFill>
                  <a:srgbClr val="000000"/>
                </a:solidFill>
                <a:effectLst/>
                <a:hlinkClick r:id="rId4"/>
              </a:rPr>
              <a:t>Diary of a Chimney Kid YouTube</a:t>
            </a:r>
            <a:r>
              <a:rPr lang="en-US" sz="2000" dirty="0">
                <a:solidFill>
                  <a:srgbClr val="000000"/>
                </a:solidFill>
                <a:effectLst/>
              </a:rPr>
              <a:t> channel to watch</a:t>
            </a:r>
            <a:r>
              <a:rPr lang="en-US" sz="2000" dirty="0">
                <a:solidFill>
                  <a:srgbClr val="000000"/>
                </a:solidFill>
              </a:rPr>
              <a:t>.)</a:t>
            </a:r>
            <a:endParaRPr lang="en-US" dirty="0"/>
          </a:p>
          <a:p>
            <a:pPr indent="-228600">
              <a:lnSpc>
                <a:spcPct val="90000"/>
              </a:lnSpc>
              <a:spcAft>
                <a:spcPts val="800"/>
              </a:spcAft>
              <a:buFont typeface="Arial" panose="020B0604020202020204" pitchFamily="34" charset="0"/>
              <a:buChar char="•"/>
            </a:pPr>
            <a:endParaRPr lang="en-US" sz="2000" dirty="0">
              <a:solidFill>
                <a:srgbClr val="000000"/>
              </a:solidFill>
              <a:effectLst/>
            </a:endParaRPr>
          </a:p>
          <a:p>
            <a:pPr indent="-228600">
              <a:lnSpc>
                <a:spcPct val="90000"/>
              </a:lnSpc>
              <a:spcAft>
                <a:spcPts val="800"/>
              </a:spcAft>
              <a:buFont typeface="Arial" panose="020B0604020202020204" pitchFamily="34" charset="0"/>
              <a:buChar char="•"/>
            </a:pPr>
            <a:endParaRPr lang="en-US" sz="2000" dirty="0">
              <a:solidFill>
                <a:srgbClr val="000000"/>
              </a:solidFill>
              <a:effectLst/>
            </a:endParaRPr>
          </a:p>
          <a:p>
            <a:pPr lvl="0" indent="-228600">
              <a:lnSpc>
                <a:spcPct val="90000"/>
              </a:lnSpc>
              <a:spcAft>
                <a:spcPts val="800"/>
              </a:spcAft>
              <a:buFont typeface="Arial" panose="020B0604020202020204" pitchFamily="34" charset="0"/>
              <a:buChar char="•"/>
            </a:pPr>
            <a:endParaRPr lang="en-US" sz="2000" dirty="0">
              <a:solidFill>
                <a:srgbClr val="000000"/>
              </a:solidFill>
              <a:effectLst/>
            </a:endParaRPr>
          </a:p>
          <a:p>
            <a:pPr indent="-228600">
              <a:lnSpc>
                <a:spcPct val="90000"/>
              </a:lnSpc>
              <a:spcAft>
                <a:spcPts val="800"/>
              </a:spcAft>
              <a:buFont typeface="Arial" panose="020B0604020202020204" pitchFamily="34" charset="0"/>
              <a:buChar char="•"/>
            </a:pPr>
            <a:endParaRPr lang="en-US" sz="2000" b="1" dirty="0">
              <a:solidFill>
                <a:srgbClr val="000000"/>
              </a:solidFill>
              <a:effectLst/>
            </a:endParaRPr>
          </a:p>
          <a:p>
            <a:pPr indent="-228600">
              <a:lnSpc>
                <a:spcPct val="90000"/>
              </a:lnSpc>
              <a:spcAft>
                <a:spcPts val="800"/>
              </a:spcAft>
              <a:buFont typeface="Arial" panose="020B0604020202020204" pitchFamily="34" charset="0"/>
              <a:buChar char="•"/>
            </a:pPr>
            <a:endParaRPr lang="en-US" sz="2000" b="1" dirty="0">
              <a:solidFill>
                <a:srgbClr val="000000"/>
              </a:solidFill>
              <a:effectLst/>
            </a:endParaRPr>
          </a:p>
          <a:p>
            <a:pPr indent="-228600">
              <a:lnSpc>
                <a:spcPct val="90000"/>
              </a:lnSpc>
              <a:buFont typeface="Arial" panose="020B0604020202020204" pitchFamily="34" charset="0"/>
              <a:buChar char="•"/>
            </a:pPr>
            <a:endParaRPr lang="en-US" sz="2000" dirty="0">
              <a:solidFill>
                <a:srgbClr val="000000"/>
              </a:solidFill>
            </a:endParaRPr>
          </a:p>
        </p:txBody>
      </p:sp>
      <p:sp>
        <p:nvSpPr>
          <p:cNvPr id="9" name="TextBox 8">
            <a:extLst>
              <a:ext uri="{FF2B5EF4-FFF2-40B4-BE49-F238E27FC236}">
                <a16:creationId xmlns:a16="http://schemas.microsoft.com/office/drawing/2014/main" id="{D2F2A89D-C781-4754-9683-6AE6ECE5C470}"/>
              </a:ext>
            </a:extLst>
          </p:cNvPr>
          <p:cNvSpPr txBox="1"/>
          <p:nvPr/>
        </p:nvSpPr>
        <p:spPr>
          <a:xfrm>
            <a:off x="263958" y="3276574"/>
            <a:ext cx="5706158" cy="3122650"/>
          </a:xfrm>
          <a:prstGeom prst="rect">
            <a:avLst/>
          </a:prstGeom>
          <a:noFill/>
        </p:spPr>
        <p:txBody>
          <a:bodyPr wrap="square" lIns="91440" tIns="45720" rIns="91440" bIns="45720" anchor="t">
            <a:spAutoFit/>
          </a:bodyPr>
          <a:lstStyle/>
          <a:p>
            <a:pPr>
              <a:lnSpc>
                <a:spcPct val="107000"/>
              </a:lnSpc>
              <a:spcAft>
                <a:spcPts val="800"/>
              </a:spcAft>
            </a:pPr>
            <a:r>
              <a:rPr lang="en-GB" sz="2000" b="1" dirty="0">
                <a:effectLst/>
                <a:ea typeface="Calibri" panose="020F0502020204030204" pitchFamily="34" charset="0"/>
                <a:cs typeface="Times New Roman" panose="02020603050405020304" pitchFamily="18" charset="0"/>
              </a:rPr>
              <a:t>What to do?</a:t>
            </a:r>
          </a:p>
          <a:p>
            <a:pPr>
              <a:lnSpc>
                <a:spcPct val="107000"/>
              </a:lnSpc>
              <a:spcAft>
                <a:spcPts val="800"/>
              </a:spcAft>
            </a:pPr>
            <a:r>
              <a:rPr lang="en-GB" sz="2000" dirty="0">
                <a:effectLst/>
                <a:ea typeface="Calibri" panose="020F0502020204030204" pitchFamily="34" charset="0"/>
                <a:cs typeface="Times New Roman"/>
              </a:rPr>
              <a:t>Your task is to write down one (or more) </a:t>
            </a:r>
            <a:r>
              <a:rPr lang="en-GB" sz="2000" dirty="0">
                <a:ea typeface="Calibri" panose="020F0502020204030204" pitchFamily="34" charset="0"/>
                <a:cs typeface="Times New Roman"/>
              </a:rPr>
              <a:t>way that </a:t>
            </a:r>
            <a:r>
              <a:rPr lang="en-GB" sz="2000" dirty="0">
                <a:effectLst/>
                <a:ea typeface="Calibri" panose="020F0502020204030204" pitchFamily="34" charset="0"/>
                <a:cs typeface="Times New Roman"/>
              </a:rPr>
              <a:t>smoking can affect each of the 6 points on the next slide.</a:t>
            </a:r>
            <a:r>
              <a:rPr lang="en-GB" sz="2000" dirty="0">
                <a:ea typeface="Calibri" panose="020F0502020204030204" pitchFamily="34" charset="0"/>
                <a:cs typeface="Times New Roman"/>
              </a:rPr>
              <a:t> </a:t>
            </a:r>
            <a:endParaRPr lang="en-GB" sz="20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000" dirty="0">
                <a:effectLst/>
                <a:ea typeface="Calibri" panose="020F0502020204030204" pitchFamily="34" charset="0"/>
                <a:cs typeface="Times New Roman"/>
              </a:rPr>
              <a:t>For </a:t>
            </a:r>
            <a:r>
              <a:rPr lang="en-GB" sz="2000" dirty="0">
                <a:ea typeface="Calibri" panose="020F0502020204030204" pitchFamily="34" charset="0"/>
                <a:cs typeface="Times New Roman"/>
              </a:rPr>
              <a:t>example; How someone looks: They will get stained yellow teeth!</a:t>
            </a:r>
            <a:endParaRPr lang="en-GB" sz="2000" dirty="0">
              <a:ea typeface="Calibri" panose="020F0502020204030204" pitchFamily="34" charset="0"/>
              <a:cs typeface="Times New Roman" panose="02020603050405020304" pitchFamily="18" charset="0"/>
            </a:endParaRPr>
          </a:p>
          <a:p>
            <a:pPr>
              <a:lnSpc>
                <a:spcPct val="107000"/>
              </a:lnSpc>
              <a:spcAft>
                <a:spcPts val="800"/>
              </a:spcAft>
            </a:pPr>
            <a:endParaRPr lang="en-GB" sz="2000" dirty="0">
              <a:ea typeface="Calibri" panose="020F0502020204030204" pitchFamily="34" charset="0"/>
              <a:cs typeface="Times New Roman" panose="02020603050405020304" pitchFamily="18" charset="0"/>
            </a:endParaRPr>
          </a:p>
          <a:p>
            <a:pPr>
              <a:lnSpc>
                <a:spcPct val="107000"/>
              </a:lnSpc>
              <a:spcAft>
                <a:spcPts val="800"/>
              </a:spcAft>
            </a:pPr>
            <a:r>
              <a:rPr lang="en-GB" sz="2000" dirty="0">
                <a:ea typeface="Calibri" panose="020F0502020204030204" pitchFamily="34" charset="0"/>
                <a:cs typeface="Times New Roman"/>
              </a:rPr>
              <a:t>Let's go...</a:t>
            </a:r>
            <a:endParaRPr lang="en-GB" sz="20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930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8DC255D8-2386-41D5-B83D-2570F3130541}"/>
              </a:ext>
            </a:extLst>
          </p:cNvPr>
          <p:cNvSpPr>
            <a:spLocks noChangeArrowheads="1"/>
          </p:cNvSpPr>
          <p:nvPr/>
        </p:nvSpPr>
        <p:spPr bwMode="auto">
          <a:xfrm>
            <a:off x="4771231" y="695729"/>
            <a:ext cx="2266513" cy="1085335"/>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Health</a:t>
            </a:r>
            <a:endParaRPr kumimoji="0" lang="en-US" altLang="en-US" sz="5000" b="0" i="0" u="none" strike="noStrike" cap="none" normalizeH="0" baseline="0" dirty="0">
              <a:ln>
                <a:noFill/>
              </a:ln>
              <a:solidFill>
                <a:srgbClr val="FFFFFF"/>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FFFFFF"/>
              </a:solidFill>
              <a:effectLst/>
              <a:latin typeface="Arial" panose="020B0604020202020204" pitchFamily="34" charset="0"/>
            </a:endParaRPr>
          </a:p>
        </p:txBody>
      </p:sp>
      <p:sp>
        <p:nvSpPr>
          <p:cNvPr id="5" name="AutoShape 7">
            <a:extLst>
              <a:ext uri="{FF2B5EF4-FFF2-40B4-BE49-F238E27FC236}">
                <a16:creationId xmlns:a16="http://schemas.microsoft.com/office/drawing/2014/main" id="{E2A911FC-B77B-4463-9CCF-975185591BDE}"/>
              </a:ext>
            </a:extLst>
          </p:cNvPr>
          <p:cNvSpPr>
            <a:spLocks noChangeArrowheads="1"/>
          </p:cNvSpPr>
          <p:nvPr/>
        </p:nvSpPr>
        <p:spPr bwMode="auto">
          <a:xfrm>
            <a:off x="6484586" y="2033430"/>
            <a:ext cx="4543329" cy="1883817"/>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chemeClr val="bg1"/>
                </a:solidFill>
                <a:effectLst/>
                <a:latin typeface="Calibri"/>
                <a:ea typeface="Calibri" panose="020F0502020204030204" pitchFamily="34" charset="0"/>
                <a:cs typeface="Times New Roman"/>
              </a:rPr>
              <a:t>How someone looks</a:t>
            </a:r>
            <a:endParaRPr kumimoji="0" lang="en-US" altLang="en-US" sz="5000" b="0" i="0" u="none" strike="noStrike" cap="none" normalizeH="0" baseline="0" dirty="0">
              <a:ln>
                <a:noFill/>
              </a:ln>
              <a:solidFill>
                <a:schemeClr val="bg1"/>
              </a:solidFill>
              <a:effectLst/>
              <a:latin typeface="Calibri"/>
              <a:cs typeface="Times New Roman"/>
            </a:endParaRPr>
          </a:p>
        </p:txBody>
      </p:sp>
      <p:sp>
        <p:nvSpPr>
          <p:cNvPr id="6" name="AutoShape 2">
            <a:extLst>
              <a:ext uri="{FF2B5EF4-FFF2-40B4-BE49-F238E27FC236}">
                <a16:creationId xmlns:a16="http://schemas.microsoft.com/office/drawing/2014/main" id="{F13E6D86-5B9C-4D21-BA12-BF9B635195E9}"/>
              </a:ext>
            </a:extLst>
          </p:cNvPr>
          <p:cNvSpPr>
            <a:spLocks noChangeArrowheads="1"/>
          </p:cNvSpPr>
          <p:nvPr/>
        </p:nvSpPr>
        <p:spPr bwMode="auto">
          <a:xfrm>
            <a:off x="1084230" y="4954816"/>
            <a:ext cx="4384689" cy="1085321"/>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Relationships</a:t>
            </a:r>
            <a:endParaRPr kumimoji="0" lang="en-US" altLang="en-US" sz="5000" b="0" i="0" u="none" strike="noStrike" cap="none" normalizeH="0" baseline="0" dirty="0">
              <a:ln>
                <a:noFill/>
              </a:ln>
              <a:solidFill>
                <a:srgbClr val="FFFFFF"/>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FFFFFF"/>
              </a:solidFill>
              <a:effectLst/>
              <a:latin typeface="Arial" panose="020B0604020202020204" pitchFamily="34" charset="0"/>
            </a:endParaRPr>
          </a:p>
        </p:txBody>
      </p:sp>
      <p:sp>
        <p:nvSpPr>
          <p:cNvPr id="7" name="AutoShape 6">
            <a:extLst>
              <a:ext uri="{FF2B5EF4-FFF2-40B4-BE49-F238E27FC236}">
                <a16:creationId xmlns:a16="http://schemas.microsoft.com/office/drawing/2014/main" id="{8FD0F83C-937D-4CA2-BEB1-8F286FE14F58}"/>
              </a:ext>
            </a:extLst>
          </p:cNvPr>
          <p:cNvSpPr>
            <a:spLocks noChangeArrowheads="1"/>
          </p:cNvSpPr>
          <p:nvPr/>
        </p:nvSpPr>
        <p:spPr bwMode="auto">
          <a:xfrm>
            <a:off x="985048" y="1045442"/>
            <a:ext cx="2933606" cy="1153817"/>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chemeClr val="bg1"/>
                </a:solidFill>
                <a:effectLst/>
                <a:latin typeface="Calibri"/>
                <a:ea typeface="Calibri" panose="020F0502020204030204" pitchFamily="34" charset="0"/>
                <a:cs typeface="Times New Roman"/>
              </a:rPr>
              <a:t>Money</a:t>
            </a:r>
            <a:endParaRPr kumimoji="0" lang="en-US" altLang="en-US" sz="5000" b="0" i="0" u="none" strike="noStrike" cap="none" normalizeH="0" baseline="0" dirty="0">
              <a:ln>
                <a:noFill/>
              </a:ln>
              <a:solidFill>
                <a:schemeClr val="bg1"/>
              </a:solidFill>
              <a:effectLst/>
              <a:latin typeface="Calibri"/>
              <a:cs typeface="Times New Roman"/>
            </a:endParaRPr>
          </a:p>
        </p:txBody>
      </p:sp>
      <p:sp>
        <p:nvSpPr>
          <p:cNvPr id="9" name="AutoShape 5">
            <a:extLst>
              <a:ext uri="{FF2B5EF4-FFF2-40B4-BE49-F238E27FC236}">
                <a16:creationId xmlns:a16="http://schemas.microsoft.com/office/drawing/2014/main" id="{67D0ACA9-2BEF-4884-B543-5B87201D17E9}"/>
              </a:ext>
            </a:extLst>
          </p:cNvPr>
          <p:cNvSpPr>
            <a:spLocks noChangeArrowheads="1"/>
          </p:cNvSpPr>
          <p:nvPr/>
        </p:nvSpPr>
        <p:spPr bwMode="auto">
          <a:xfrm>
            <a:off x="2692502" y="3047118"/>
            <a:ext cx="2628806" cy="981205"/>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Pets</a:t>
            </a:r>
            <a:endParaRPr kumimoji="0" lang="en-US" altLang="en-US" sz="5000" b="0" i="0" u="none" strike="noStrike" cap="none" normalizeH="0" baseline="0" dirty="0">
              <a:ln>
                <a:noFill/>
              </a:ln>
              <a:solidFill>
                <a:srgbClr val="FFFFFF"/>
              </a:solidFill>
              <a:effectLst/>
              <a:latin typeface="Arial" panose="020B0604020202020204" pitchFamily="34" charset="0"/>
            </a:endParaRPr>
          </a:p>
        </p:txBody>
      </p:sp>
      <p:sp>
        <p:nvSpPr>
          <p:cNvPr id="10" name="AutoShape 4">
            <a:extLst>
              <a:ext uri="{FF2B5EF4-FFF2-40B4-BE49-F238E27FC236}">
                <a16:creationId xmlns:a16="http://schemas.microsoft.com/office/drawing/2014/main" id="{D993C9AC-6AED-4085-8E3E-E77533165E07}"/>
              </a:ext>
            </a:extLst>
          </p:cNvPr>
          <p:cNvSpPr>
            <a:spLocks noChangeArrowheads="1"/>
          </p:cNvSpPr>
          <p:nvPr/>
        </p:nvSpPr>
        <p:spPr bwMode="auto">
          <a:xfrm>
            <a:off x="6364621" y="4570707"/>
            <a:ext cx="4112378" cy="1085325"/>
          </a:xfrm>
          <a:prstGeom prst="roundRect">
            <a:avLst>
              <a:gd name="adj" fmla="val 16667"/>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5000" b="1" i="0" u="none" strike="noStrike" cap="none" normalizeH="0" baseline="0" dirty="0">
                <a:ln>
                  <a:noFill/>
                </a:ln>
                <a:solidFill>
                  <a:schemeClr val="bg1"/>
                </a:solidFill>
                <a:effectLst/>
                <a:latin typeface="Calibri"/>
                <a:ea typeface="Calibri" panose="020F0502020204030204" pitchFamily="34" charset="0"/>
                <a:cs typeface="Times New Roman"/>
              </a:rPr>
              <a:t>Environment</a:t>
            </a:r>
            <a:endParaRPr kumimoji="0" lang="en-US" altLang="en-US" sz="5000" b="0" i="0" u="none" strike="noStrike" cap="none" normalizeH="0" baseline="0" dirty="0">
              <a:ln>
                <a:noFill/>
              </a:ln>
              <a:solidFill>
                <a:schemeClr val="bg1"/>
              </a:solidFill>
              <a:effectLst/>
              <a:latin typeface="Calibri"/>
              <a:cs typeface="Times New Roman"/>
            </a:endParaRPr>
          </a:p>
        </p:txBody>
      </p:sp>
      <p:sp>
        <p:nvSpPr>
          <p:cNvPr id="12" name="Rectangle 13">
            <a:extLst>
              <a:ext uri="{FF2B5EF4-FFF2-40B4-BE49-F238E27FC236}">
                <a16:creationId xmlns:a16="http://schemas.microsoft.com/office/drawing/2014/main" id="{8BE6B165-D7CF-4520-BCD8-626860199F91}"/>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 name="Picture 3" descr="A picture containing food, knife&#10;&#10;Description automatically generated">
            <a:extLst>
              <a:ext uri="{FF2B5EF4-FFF2-40B4-BE49-F238E27FC236}">
                <a16:creationId xmlns:a16="http://schemas.microsoft.com/office/drawing/2014/main" id="{9B553879-92D7-4295-9AA4-B0A3DBABD984}"/>
              </a:ext>
            </a:extLst>
          </p:cNvPr>
          <p:cNvPicPr>
            <a:picLocks noChangeAspect="1"/>
          </p:cNvPicPr>
          <p:nvPr/>
        </p:nvPicPr>
        <p:blipFill>
          <a:blip r:embed="rId2"/>
          <a:stretch>
            <a:fillRect/>
          </a:stretch>
        </p:blipFill>
        <p:spPr>
          <a:xfrm rot="180000">
            <a:off x="9814341" y="138363"/>
            <a:ext cx="1326318" cy="2139617"/>
          </a:xfrm>
          <a:prstGeom prst="rect">
            <a:avLst/>
          </a:prstGeom>
        </p:spPr>
      </p:pic>
      <p:pic>
        <p:nvPicPr>
          <p:cNvPr id="4" name="Picture 7" descr="A picture containing lamp&#10;&#10;Description automatically generated">
            <a:extLst>
              <a:ext uri="{FF2B5EF4-FFF2-40B4-BE49-F238E27FC236}">
                <a16:creationId xmlns:a16="http://schemas.microsoft.com/office/drawing/2014/main" id="{83281644-7B4A-461E-B3F0-9A28A81FC188}"/>
              </a:ext>
            </a:extLst>
          </p:cNvPr>
          <p:cNvPicPr>
            <a:picLocks noChangeAspect="1"/>
          </p:cNvPicPr>
          <p:nvPr/>
        </p:nvPicPr>
        <p:blipFill rotWithShape="1">
          <a:blip r:embed="rId3"/>
          <a:srcRect t="-701" r="49817" b="1099"/>
          <a:stretch/>
        </p:blipFill>
        <p:spPr>
          <a:xfrm>
            <a:off x="1074821" y="2479382"/>
            <a:ext cx="1376626" cy="2732274"/>
          </a:xfrm>
          <a:prstGeom prst="rect">
            <a:avLst/>
          </a:prstGeom>
        </p:spPr>
      </p:pic>
    </p:spTree>
    <p:extLst>
      <p:ext uri="{BB962C8B-B14F-4D97-AF65-F5344CB8AC3E}">
        <p14:creationId xmlns:p14="http://schemas.microsoft.com/office/powerpoint/2010/main" val="300992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4977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253</Words>
  <Application>Microsoft Office PowerPoint</Application>
  <PresentationFormat>Widescreen</PresentationFormat>
  <Paragraphs>29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Smoking Spider Diagram (Key Stage 3)</dc:title>
  <dc:creator>eskimo soup</dc:creator>
  <cp:lastModifiedBy>eskimo soup</cp:lastModifiedBy>
  <cp:revision>85</cp:revision>
  <dcterms:created xsi:type="dcterms:W3CDTF">2020-09-15T10:19:42Z</dcterms:created>
  <dcterms:modified xsi:type="dcterms:W3CDTF">2020-09-24T09:47:29Z</dcterms:modified>
</cp:coreProperties>
</file>